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  <p:sldMasterId id="2147483696" r:id="rId6"/>
  </p:sldMasterIdLst>
  <p:notesMasterIdLst>
    <p:notesMasterId r:id="rId9"/>
  </p:notesMasterIdLst>
  <p:sldIdLst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8E237-93DD-4EB3-8287-5E40DD36E42A}" v="1" dt="2023-02-08T15:28:40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1FD99-F132-48AC-8BAD-1B9C59F1CC62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C682-5BA5-44F4-83E0-257B8AF09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1915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Together with </a:t>
            </a:r>
            <a:r>
              <a:rPr lang="en-US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AESSEAL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we not only worked on and finalized an S4/HANA project. We also provided the company with an intelligent ERP platform.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1915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  <a:tabLst>
                <a:tab pos="81915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help of our </a:t>
            </a:r>
            <a:r>
              <a:rPr lang="en-US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Consulting Services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we transformed AESSEAL into an Intelligent Enterprise.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0BC64-C95C-4C51-8074-17010CCA83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0BC64-C95C-4C51-8074-17010CCA83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62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F986-1A1B-4448-8BFC-8230994A9C96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Full-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834F28-E42B-4CB6-8AC9-1210CD0C4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enter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299A-909F-4158-9350-7AC41ED716BE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42FE74-7F92-434B-9614-00D1F35497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stye</a:t>
            </a:r>
          </a:p>
        </p:txBody>
      </p:sp>
    </p:spTree>
    <p:extLst>
      <p:ext uri="{BB962C8B-B14F-4D97-AF65-F5344CB8AC3E}">
        <p14:creationId xmlns:p14="http://schemas.microsoft.com/office/powerpoint/2010/main" val="199725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AF8E-153A-4059-9F6F-036F1CBCD871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0D7C3EB-B450-4CD5-BFCE-5433F9B6C7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enter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AF8E-153A-4059-9F6F-036F1CBCD871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25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DF986-1A1B-4448-8BFC-8230994A9C9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EA4A-99CF-4414-AD29-E9642D34FAE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2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vider - Navy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A37717CB-35A4-4ED2-8039-8271ACC88E0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5227555" cy="6858000"/>
          </a:xfrm>
          <a:custGeom>
            <a:avLst/>
            <a:gdLst>
              <a:gd name="T0" fmla="*/ 1111 w 1691"/>
              <a:gd name="T1" fmla="*/ 1108 h 2215"/>
              <a:gd name="T2" fmla="*/ 1108 w 1691"/>
              <a:gd name="T3" fmla="*/ 1108 h 2215"/>
              <a:gd name="T4" fmla="*/ 1108 w 1691"/>
              <a:gd name="T5" fmla="*/ 1102 h 2215"/>
              <a:gd name="T6" fmla="*/ 815 w 1691"/>
              <a:gd name="T7" fmla="*/ 569 h 2215"/>
              <a:gd name="T8" fmla="*/ 0 w 1691"/>
              <a:gd name="T9" fmla="*/ 0 h 2215"/>
              <a:gd name="T10" fmla="*/ 0 w 1691"/>
              <a:gd name="T11" fmla="*/ 1108 h 2215"/>
              <a:gd name="T12" fmla="*/ 0 w 1691"/>
              <a:gd name="T13" fmla="*/ 1213 h 2215"/>
              <a:gd name="T14" fmla="*/ 34 w 1691"/>
              <a:gd name="T15" fmla="*/ 1257 h 2215"/>
              <a:gd name="T16" fmla="*/ 522 w 1691"/>
              <a:gd name="T17" fmla="*/ 2215 h 2215"/>
              <a:gd name="T18" fmla="*/ 1108 w 1691"/>
              <a:gd name="T19" fmla="*/ 2215 h 2215"/>
              <a:gd name="T20" fmla="*/ 1691 w 1691"/>
              <a:gd name="T21" fmla="*/ 2215 h 2215"/>
              <a:gd name="T22" fmla="*/ 1111 w 1691"/>
              <a:gd name="T23" fmla="*/ 1108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91" h="2215">
                <a:moveTo>
                  <a:pt x="1111" y="1108"/>
                </a:moveTo>
                <a:cubicBezTo>
                  <a:pt x="1108" y="1108"/>
                  <a:pt x="1108" y="1108"/>
                  <a:pt x="1108" y="1108"/>
                </a:cubicBezTo>
                <a:cubicBezTo>
                  <a:pt x="1108" y="1102"/>
                  <a:pt x="1108" y="1102"/>
                  <a:pt x="1108" y="1102"/>
                </a:cubicBezTo>
                <a:cubicBezTo>
                  <a:pt x="965" y="833"/>
                  <a:pt x="857" y="635"/>
                  <a:pt x="815" y="569"/>
                </a:cubicBezTo>
                <a:cubicBezTo>
                  <a:pt x="624" y="269"/>
                  <a:pt x="397" y="50"/>
                  <a:pt x="0" y="0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13" y="1224"/>
                  <a:pt x="24" y="1239"/>
                  <a:pt x="34" y="1257"/>
                </a:cubicBezTo>
                <a:cubicBezTo>
                  <a:pt x="42" y="1273"/>
                  <a:pt x="250" y="1684"/>
                  <a:pt x="522" y="2215"/>
                </a:cubicBezTo>
                <a:cubicBezTo>
                  <a:pt x="1108" y="2215"/>
                  <a:pt x="1108" y="2215"/>
                  <a:pt x="1108" y="2215"/>
                </a:cubicBezTo>
                <a:cubicBezTo>
                  <a:pt x="1691" y="2215"/>
                  <a:pt x="1691" y="2215"/>
                  <a:pt x="1691" y="2215"/>
                </a:cubicBezTo>
                <a:cubicBezTo>
                  <a:pt x="1483" y="1814"/>
                  <a:pt x="1274" y="1415"/>
                  <a:pt x="1111" y="1108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15D6E-F3F7-4679-8D27-32A84EF18D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2400" y="1295400"/>
            <a:ext cx="7543800" cy="4343399"/>
          </a:xfrm>
        </p:spPr>
        <p:txBody>
          <a:bodyPr lIns="0" tIns="0" rIns="0" bIns="0"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Title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0EA9DA7-9D0E-47FF-BA00-4CBD6E9CE91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789444" y="6591857"/>
            <a:ext cx="1021556" cy="151287"/>
          </a:xfrm>
          <a:custGeom>
            <a:avLst/>
            <a:gdLst>
              <a:gd name="T0" fmla="*/ 375 w 1361"/>
              <a:gd name="T1" fmla="*/ 43 h 199"/>
              <a:gd name="T2" fmla="*/ 313 w 1361"/>
              <a:gd name="T3" fmla="*/ 196 h 199"/>
              <a:gd name="T4" fmla="*/ 269 w 1361"/>
              <a:gd name="T5" fmla="*/ 43 h 199"/>
              <a:gd name="T6" fmla="*/ 207 w 1361"/>
              <a:gd name="T7" fmla="*/ 2 h 199"/>
              <a:gd name="T8" fmla="*/ 995 w 1361"/>
              <a:gd name="T9" fmla="*/ 69 h 199"/>
              <a:gd name="T10" fmla="*/ 864 w 1361"/>
              <a:gd name="T11" fmla="*/ 196 h 199"/>
              <a:gd name="T12" fmla="*/ 811 w 1361"/>
              <a:gd name="T13" fmla="*/ 132 h 199"/>
              <a:gd name="T14" fmla="*/ 951 w 1361"/>
              <a:gd name="T15" fmla="*/ 76 h 199"/>
              <a:gd name="T16" fmla="*/ 929 w 1361"/>
              <a:gd name="T17" fmla="*/ 44 h 199"/>
              <a:gd name="T18" fmla="*/ 821 w 1361"/>
              <a:gd name="T19" fmla="*/ 2 h 199"/>
              <a:gd name="T20" fmla="*/ 995 w 1361"/>
              <a:gd name="T21" fmla="*/ 69 h 199"/>
              <a:gd name="T22" fmla="*/ 951 w 1361"/>
              <a:gd name="T23" fmla="*/ 115 h 199"/>
              <a:gd name="T24" fmla="*/ 854 w 1361"/>
              <a:gd name="T25" fmla="*/ 135 h 199"/>
              <a:gd name="T26" fmla="*/ 951 w 1361"/>
              <a:gd name="T27" fmla="*/ 155 h 199"/>
              <a:gd name="T28" fmla="*/ 1361 w 1361"/>
              <a:gd name="T29" fmla="*/ 196 h 199"/>
              <a:gd name="T30" fmla="*/ 1177 w 1361"/>
              <a:gd name="T31" fmla="*/ 141 h 199"/>
              <a:gd name="T32" fmla="*/ 1228 w 1361"/>
              <a:gd name="T33" fmla="*/ 76 h 199"/>
              <a:gd name="T34" fmla="*/ 1317 w 1361"/>
              <a:gd name="T35" fmla="*/ 69 h 199"/>
              <a:gd name="T36" fmla="*/ 1187 w 1361"/>
              <a:gd name="T37" fmla="*/ 44 h 199"/>
              <a:gd name="T38" fmla="*/ 1298 w 1361"/>
              <a:gd name="T39" fmla="*/ 2 h 199"/>
              <a:gd name="T40" fmla="*/ 1317 w 1361"/>
              <a:gd name="T41" fmla="*/ 155 h 199"/>
              <a:gd name="T42" fmla="*/ 1234 w 1361"/>
              <a:gd name="T43" fmla="*/ 115 h 199"/>
              <a:gd name="T44" fmla="*/ 1234 w 1361"/>
              <a:gd name="T45" fmla="*/ 155 h 199"/>
              <a:gd name="T46" fmla="*/ 389 w 1361"/>
              <a:gd name="T47" fmla="*/ 2 h 199"/>
              <a:gd name="T48" fmla="*/ 452 w 1361"/>
              <a:gd name="T49" fmla="*/ 43 h 199"/>
              <a:gd name="T50" fmla="*/ 496 w 1361"/>
              <a:gd name="T51" fmla="*/ 196 h 199"/>
              <a:gd name="T52" fmla="*/ 558 w 1361"/>
              <a:gd name="T53" fmla="*/ 43 h 199"/>
              <a:gd name="T54" fmla="*/ 389 w 1361"/>
              <a:gd name="T55" fmla="*/ 2 h 199"/>
              <a:gd name="T56" fmla="*/ 1004 w 1361"/>
              <a:gd name="T57" fmla="*/ 43 h 199"/>
              <a:gd name="T58" fmla="*/ 1066 w 1361"/>
              <a:gd name="T59" fmla="*/ 196 h 199"/>
              <a:gd name="T60" fmla="*/ 1110 w 1361"/>
              <a:gd name="T61" fmla="*/ 43 h 199"/>
              <a:gd name="T62" fmla="*/ 1173 w 1361"/>
              <a:gd name="T63" fmla="*/ 2 h 199"/>
              <a:gd name="T64" fmla="*/ 732 w 1361"/>
              <a:gd name="T65" fmla="*/ 196 h 199"/>
              <a:gd name="T66" fmla="*/ 612 w 1361"/>
              <a:gd name="T67" fmla="*/ 2 h 199"/>
              <a:gd name="T68" fmla="*/ 794 w 1361"/>
              <a:gd name="T69" fmla="*/ 70 h 199"/>
              <a:gd name="T70" fmla="*/ 732 w 1361"/>
              <a:gd name="T71" fmla="*/ 196 h 199"/>
              <a:gd name="T72" fmla="*/ 727 w 1361"/>
              <a:gd name="T73" fmla="*/ 44 h 199"/>
              <a:gd name="T74" fmla="*/ 656 w 1361"/>
              <a:gd name="T75" fmla="*/ 155 h 199"/>
              <a:gd name="T76" fmla="*/ 749 w 1361"/>
              <a:gd name="T77" fmla="*/ 129 h 199"/>
              <a:gd name="T78" fmla="*/ 145 w 1361"/>
              <a:gd name="T79" fmla="*/ 150 h 199"/>
              <a:gd name="T80" fmla="*/ 40 w 1361"/>
              <a:gd name="T81" fmla="*/ 0 h 199"/>
              <a:gd name="T82" fmla="*/ 0 w 1361"/>
              <a:gd name="T83" fmla="*/ 197 h 199"/>
              <a:gd name="T84" fmla="*/ 44 w 1361"/>
              <a:gd name="T85" fmla="*/ 76 h 199"/>
              <a:gd name="T86" fmla="*/ 44 w 1361"/>
              <a:gd name="T87" fmla="*/ 47 h 199"/>
              <a:gd name="T88" fmla="*/ 115 w 1361"/>
              <a:gd name="T89" fmla="*/ 177 h 199"/>
              <a:gd name="T90" fmla="*/ 192 w 1361"/>
              <a:gd name="T91" fmla="*/ 147 h 199"/>
              <a:gd name="T92" fmla="*/ 148 w 1361"/>
              <a:gd name="T93" fmla="*/ 2 h 199"/>
              <a:gd name="T94" fmla="*/ 149 w 1361"/>
              <a:gd name="T95" fmla="*/ 148 h 199"/>
              <a:gd name="T96" fmla="*/ 145 w 1361"/>
              <a:gd name="T97" fmla="*/ 15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1" h="199">
                <a:moveTo>
                  <a:pt x="375" y="2"/>
                </a:moveTo>
                <a:cubicBezTo>
                  <a:pt x="375" y="43"/>
                  <a:pt x="375" y="43"/>
                  <a:pt x="375" y="43"/>
                </a:cubicBezTo>
                <a:cubicBezTo>
                  <a:pt x="375" y="43"/>
                  <a:pt x="318" y="43"/>
                  <a:pt x="313" y="43"/>
                </a:cubicBezTo>
                <a:cubicBezTo>
                  <a:pt x="313" y="48"/>
                  <a:pt x="313" y="196"/>
                  <a:pt x="313" y="196"/>
                </a:cubicBezTo>
                <a:cubicBezTo>
                  <a:pt x="269" y="196"/>
                  <a:pt x="269" y="196"/>
                  <a:pt x="269" y="196"/>
                </a:cubicBezTo>
                <a:cubicBezTo>
                  <a:pt x="269" y="196"/>
                  <a:pt x="269" y="48"/>
                  <a:pt x="269" y="43"/>
                </a:cubicBezTo>
                <a:cubicBezTo>
                  <a:pt x="265" y="43"/>
                  <a:pt x="207" y="43"/>
                  <a:pt x="207" y="43"/>
                </a:cubicBezTo>
                <a:cubicBezTo>
                  <a:pt x="207" y="2"/>
                  <a:pt x="207" y="2"/>
                  <a:pt x="207" y="2"/>
                </a:cubicBezTo>
                <a:lnTo>
                  <a:pt x="375" y="2"/>
                </a:lnTo>
                <a:close/>
                <a:moveTo>
                  <a:pt x="995" y="69"/>
                </a:moveTo>
                <a:cubicBezTo>
                  <a:pt x="995" y="196"/>
                  <a:pt x="995" y="196"/>
                  <a:pt x="995" y="196"/>
                </a:cubicBezTo>
                <a:cubicBezTo>
                  <a:pt x="864" y="196"/>
                  <a:pt x="864" y="196"/>
                  <a:pt x="864" y="196"/>
                </a:cubicBezTo>
                <a:cubicBezTo>
                  <a:pt x="828" y="196"/>
                  <a:pt x="811" y="181"/>
                  <a:pt x="811" y="141"/>
                </a:cubicBezTo>
                <a:cubicBezTo>
                  <a:pt x="811" y="132"/>
                  <a:pt x="811" y="132"/>
                  <a:pt x="811" y="132"/>
                </a:cubicBezTo>
                <a:cubicBezTo>
                  <a:pt x="811" y="93"/>
                  <a:pt x="828" y="76"/>
                  <a:pt x="862" y="76"/>
                </a:cubicBezTo>
                <a:cubicBezTo>
                  <a:pt x="862" y="76"/>
                  <a:pt x="947" y="76"/>
                  <a:pt x="951" y="76"/>
                </a:cubicBezTo>
                <a:cubicBezTo>
                  <a:pt x="951" y="75"/>
                  <a:pt x="951" y="69"/>
                  <a:pt x="951" y="69"/>
                </a:cubicBezTo>
                <a:cubicBezTo>
                  <a:pt x="951" y="51"/>
                  <a:pt x="945" y="44"/>
                  <a:pt x="929" y="44"/>
                </a:cubicBezTo>
                <a:cubicBezTo>
                  <a:pt x="821" y="44"/>
                  <a:pt x="821" y="44"/>
                  <a:pt x="821" y="44"/>
                </a:cubicBezTo>
                <a:cubicBezTo>
                  <a:pt x="821" y="2"/>
                  <a:pt x="821" y="2"/>
                  <a:pt x="821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79" y="2"/>
                  <a:pt x="995" y="20"/>
                  <a:pt x="995" y="69"/>
                </a:cubicBezTo>
                <a:close/>
                <a:moveTo>
                  <a:pt x="951" y="155"/>
                </a:moveTo>
                <a:cubicBezTo>
                  <a:pt x="951" y="115"/>
                  <a:pt x="951" y="115"/>
                  <a:pt x="951" y="115"/>
                </a:cubicBezTo>
                <a:cubicBezTo>
                  <a:pt x="947" y="115"/>
                  <a:pt x="868" y="115"/>
                  <a:pt x="868" y="115"/>
                </a:cubicBezTo>
                <a:cubicBezTo>
                  <a:pt x="862" y="115"/>
                  <a:pt x="854" y="118"/>
                  <a:pt x="854" y="135"/>
                </a:cubicBezTo>
                <a:cubicBezTo>
                  <a:pt x="854" y="152"/>
                  <a:pt x="862" y="155"/>
                  <a:pt x="868" y="155"/>
                </a:cubicBezTo>
                <a:cubicBezTo>
                  <a:pt x="868" y="155"/>
                  <a:pt x="947" y="155"/>
                  <a:pt x="951" y="155"/>
                </a:cubicBezTo>
                <a:close/>
                <a:moveTo>
                  <a:pt x="1361" y="69"/>
                </a:moveTo>
                <a:cubicBezTo>
                  <a:pt x="1361" y="196"/>
                  <a:pt x="1361" y="196"/>
                  <a:pt x="1361" y="196"/>
                </a:cubicBezTo>
                <a:cubicBezTo>
                  <a:pt x="1230" y="196"/>
                  <a:pt x="1230" y="196"/>
                  <a:pt x="1230" y="196"/>
                </a:cubicBezTo>
                <a:cubicBezTo>
                  <a:pt x="1194" y="196"/>
                  <a:pt x="1177" y="181"/>
                  <a:pt x="1177" y="141"/>
                </a:cubicBezTo>
                <a:cubicBezTo>
                  <a:pt x="1177" y="132"/>
                  <a:pt x="1177" y="132"/>
                  <a:pt x="1177" y="132"/>
                </a:cubicBezTo>
                <a:cubicBezTo>
                  <a:pt x="1177" y="93"/>
                  <a:pt x="1194" y="76"/>
                  <a:pt x="1228" y="76"/>
                </a:cubicBezTo>
                <a:cubicBezTo>
                  <a:pt x="1228" y="76"/>
                  <a:pt x="1313" y="76"/>
                  <a:pt x="1317" y="76"/>
                </a:cubicBezTo>
                <a:cubicBezTo>
                  <a:pt x="1317" y="75"/>
                  <a:pt x="1317" y="69"/>
                  <a:pt x="1317" y="69"/>
                </a:cubicBezTo>
                <a:cubicBezTo>
                  <a:pt x="1317" y="51"/>
                  <a:pt x="1311" y="44"/>
                  <a:pt x="1295" y="44"/>
                </a:cubicBezTo>
                <a:cubicBezTo>
                  <a:pt x="1187" y="44"/>
                  <a:pt x="1187" y="44"/>
                  <a:pt x="1187" y="44"/>
                </a:cubicBezTo>
                <a:cubicBezTo>
                  <a:pt x="1187" y="2"/>
                  <a:pt x="1187" y="2"/>
                  <a:pt x="1187" y="2"/>
                </a:cubicBezTo>
                <a:cubicBezTo>
                  <a:pt x="1298" y="2"/>
                  <a:pt x="1298" y="2"/>
                  <a:pt x="1298" y="2"/>
                </a:cubicBezTo>
                <a:cubicBezTo>
                  <a:pt x="1345" y="2"/>
                  <a:pt x="1361" y="20"/>
                  <a:pt x="1361" y="69"/>
                </a:cubicBezTo>
                <a:close/>
                <a:moveTo>
                  <a:pt x="1317" y="155"/>
                </a:moveTo>
                <a:cubicBezTo>
                  <a:pt x="1317" y="115"/>
                  <a:pt x="1317" y="115"/>
                  <a:pt x="1317" y="115"/>
                </a:cubicBezTo>
                <a:cubicBezTo>
                  <a:pt x="1313" y="115"/>
                  <a:pt x="1234" y="115"/>
                  <a:pt x="1234" y="115"/>
                </a:cubicBezTo>
                <a:cubicBezTo>
                  <a:pt x="1228" y="115"/>
                  <a:pt x="1220" y="118"/>
                  <a:pt x="1220" y="135"/>
                </a:cubicBezTo>
                <a:cubicBezTo>
                  <a:pt x="1220" y="152"/>
                  <a:pt x="1228" y="155"/>
                  <a:pt x="1234" y="155"/>
                </a:cubicBezTo>
                <a:cubicBezTo>
                  <a:pt x="1234" y="155"/>
                  <a:pt x="1313" y="155"/>
                  <a:pt x="1317" y="155"/>
                </a:cubicBezTo>
                <a:close/>
                <a:moveTo>
                  <a:pt x="389" y="2"/>
                </a:moveTo>
                <a:cubicBezTo>
                  <a:pt x="389" y="43"/>
                  <a:pt x="389" y="43"/>
                  <a:pt x="389" y="43"/>
                </a:cubicBezTo>
                <a:cubicBezTo>
                  <a:pt x="389" y="43"/>
                  <a:pt x="447" y="43"/>
                  <a:pt x="452" y="43"/>
                </a:cubicBezTo>
                <a:cubicBezTo>
                  <a:pt x="452" y="48"/>
                  <a:pt x="452" y="196"/>
                  <a:pt x="452" y="196"/>
                </a:cubicBezTo>
                <a:cubicBezTo>
                  <a:pt x="496" y="196"/>
                  <a:pt x="496" y="196"/>
                  <a:pt x="496" y="196"/>
                </a:cubicBezTo>
                <a:cubicBezTo>
                  <a:pt x="496" y="196"/>
                  <a:pt x="496" y="48"/>
                  <a:pt x="496" y="43"/>
                </a:cubicBezTo>
                <a:cubicBezTo>
                  <a:pt x="500" y="43"/>
                  <a:pt x="558" y="43"/>
                  <a:pt x="558" y="43"/>
                </a:cubicBezTo>
                <a:cubicBezTo>
                  <a:pt x="558" y="2"/>
                  <a:pt x="558" y="2"/>
                  <a:pt x="558" y="2"/>
                </a:cubicBezTo>
                <a:lnTo>
                  <a:pt x="389" y="2"/>
                </a:lnTo>
                <a:close/>
                <a:moveTo>
                  <a:pt x="1004" y="2"/>
                </a:moveTo>
                <a:cubicBezTo>
                  <a:pt x="1004" y="43"/>
                  <a:pt x="1004" y="43"/>
                  <a:pt x="1004" y="43"/>
                </a:cubicBezTo>
                <a:cubicBezTo>
                  <a:pt x="1004" y="43"/>
                  <a:pt x="1062" y="43"/>
                  <a:pt x="1066" y="43"/>
                </a:cubicBezTo>
                <a:cubicBezTo>
                  <a:pt x="1066" y="48"/>
                  <a:pt x="1066" y="196"/>
                  <a:pt x="1066" y="196"/>
                </a:cubicBezTo>
                <a:cubicBezTo>
                  <a:pt x="1110" y="196"/>
                  <a:pt x="1110" y="196"/>
                  <a:pt x="1110" y="196"/>
                </a:cubicBezTo>
                <a:cubicBezTo>
                  <a:pt x="1110" y="196"/>
                  <a:pt x="1110" y="48"/>
                  <a:pt x="1110" y="43"/>
                </a:cubicBezTo>
                <a:cubicBezTo>
                  <a:pt x="1115" y="43"/>
                  <a:pt x="1173" y="43"/>
                  <a:pt x="1173" y="43"/>
                </a:cubicBezTo>
                <a:cubicBezTo>
                  <a:pt x="1173" y="2"/>
                  <a:pt x="1173" y="2"/>
                  <a:pt x="1173" y="2"/>
                </a:cubicBezTo>
                <a:lnTo>
                  <a:pt x="1004" y="2"/>
                </a:lnTo>
                <a:close/>
                <a:moveTo>
                  <a:pt x="732" y="196"/>
                </a:moveTo>
                <a:cubicBezTo>
                  <a:pt x="612" y="196"/>
                  <a:pt x="612" y="196"/>
                  <a:pt x="612" y="196"/>
                </a:cubicBezTo>
                <a:cubicBezTo>
                  <a:pt x="612" y="2"/>
                  <a:pt x="612" y="2"/>
                  <a:pt x="612" y="2"/>
                </a:cubicBezTo>
                <a:cubicBezTo>
                  <a:pt x="730" y="2"/>
                  <a:pt x="730" y="2"/>
                  <a:pt x="730" y="2"/>
                </a:cubicBezTo>
                <a:cubicBezTo>
                  <a:pt x="774" y="2"/>
                  <a:pt x="794" y="20"/>
                  <a:pt x="794" y="70"/>
                </a:cubicBezTo>
                <a:cubicBezTo>
                  <a:pt x="794" y="128"/>
                  <a:pt x="794" y="128"/>
                  <a:pt x="794" y="128"/>
                </a:cubicBezTo>
                <a:cubicBezTo>
                  <a:pt x="794" y="173"/>
                  <a:pt x="779" y="196"/>
                  <a:pt x="732" y="196"/>
                </a:cubicBezTo>
                <a:close/>
                <a:moveTo>
                  <a:pt x="749" y="70"/>
                </a:moveTo>
                <a:cubicBezTo>
                  <a:pt x="749" y="51"/>
                  <a:pt x="743" y="44"/>
                  <a:pt x="727" y="44"/>
                </a:cubicBezTo>
                <a:cubicBezTo>
                  <a:pt x="727" y="44"/>
                  <a:pt x="660" y="44"/>
                  <a:pt x="656" y="44"/>
                </a:cubicBezTo>
                <a:cubicBezTo>
                  <a:pt x="656" y="155"/>
                  <a:pt x="656" y="155"/>
                  <a:pt x="656" y="155"/>
                </a:cubicBezTo>
                <a:cubicBezTo>
                  <a:pt x="660" y="155"/>
                  <a:pt x="727" y="155"/>
                  <a:pt x="727" y="155"/>
                </a:cubicBezTo>
                <a:cubicBezTo>
                  <a:pt x="743" y="155"/>
                  <a:pt x="749" y="148"/>
                  <a:pt x="749" y="129"/>
                </a:cubicBezTo>
                <a:cubicBezTo>
                  <a:pt x="749" y="129"/>
                  <a:pt x="749" y="70"/>
                  <a:pt x="749" y="70"/>
                </a:cubicBezTo>
                <a:close/>
                <a:moveTo>
                  <a:pt x="145" y="150"/>
                </a:moveTo>
                <a:cubicBezTo>
                  <a:pt x="144" y="148"/>
                  <a:pt x="85" y="34"/>
                  <a:pt x="78" y="22"/>
                </a:cubicBezTo>
                <a:cubicBezTo>
                  <a:pt x="69" y="9"/>
                  <a:pt x="59" y="0"/>
                  <a:pt x="40" y="0"/>
                </a:cubicBezTo>
                <a:cubicBezTo>
                  <a:pt x="22" y="0"/>
                  <a:pt x="0" y="8"/>
                  <a:pt x="0" y="51"/>
                </a:cubicBezTo>
                <a:cubicBezTo>
                  <a:pt x="0" y="197"/>
                  <a:pt x="0" y="197"/>
                  <a:pt x="0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4" y="197"/>
                  <a:pt x="44" y="84"/>
                  <a:pt x="44" y="76"/>
                </a:cubicBezTo>
                <a:cubicBezTo>
                  <a:pt x="44" y="67"/>
                  <a:pt x="43" y="54"/>
                  <a:pt x="43" y="51"/>
                </a:cubicBezTo>
                <a:cubicBezTo>
                  <a:pt x="43" y="49"/>
                  <a:pt x="43" y="47"/>
                  <a:pt x="44" y="47"/>
                </a:cubicBezTo>
                <a:cubicBezTo>
                  <a:pt x="46" y="46"/>
                  <a:pt x="47" y="47"/>
                  <a:pt x="48" y="49"/>
                </a:cubicBezTo>
                <a:cubicBezTo>
                  <a:pt x="49" y="50"/>
                  <a:pt x="103" y="158"/>
                  <a:pt x="115" y="177"/>
                </a:cubicBezTo>
                <a:cubicBezTo>
                  <a:pt x="123" y="190"/>
                  <a:pt x="133" y="199"/>
                  <a:pt x="153" y="199"/>
                </a:cubicBezTo>
                <a:cubicBezTo>
                  <a:pt x="171" y="199"/>
                  <a:pt x="192" y="191"/>
                  <a:pt x="192" y="147"/>
                </a:cubicBezTo>
                <a:cubicBezTo>
                  <a:pt x="192" y="2"/>
                  <a:pt x="192" y="2"/>
                  <a:pt x="192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2"/>
                  <a:pt x="148" y="115"/>
                  <a:pt x="148" y="123"/>
                </a:cubicBezTo>
                <a:cubicBezTo>
                  <a:pt x="148" y="132"/>
                  <a:pt x="149" y="145"/>
                  <a:pt x="149" y="148"/>
                </a:cubicBezTo>
                <a:cubicBezTo>
                  <a:pt x="149" y="150"/>
                  <a:pt x="149" y="152"/>
                  <a:pt x="148" y="152"/>
                </a:cubicBezTo>
                <a:cubicBezTo>
                  <a:pt x="147" y="153"/>
                  <a:pt x="145" y="152"/>
                  <a:pt x="145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5CC9D-562D-42AE-A424-7D23CFB6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5A2B7C-3C38-4144-97DD-BB0D2A5FC2C2}" type="datetime1">
              <a:rPr lang="de-DE" smtClean="0"/>
              <a:t>08.02.2023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B4828-EE6B-4C54-A2DC-683BC5DD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NTT DATA  Business Solutions AG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BCEC-1E35-4C05-B4D8-45B5F20C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CD6DA-A181-4DD3-99D5-9BB3520B6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E9E53-2C59-4A1C-A3A4-86A83EF61E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3352800" cy="6858000"/>
          </a:xfrm>
        </p:spPr>
        <p:txBody>
          <a:bodyPr wrap="none" lIns="0" r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32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11642400" cy="5277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080000">
              <a:defRPr/>
            </a:lvl6pPr>
            <a:lvl7pPr marL="1260000">
              <a:lnSpc>
                <a:spcPct val="100000"/>
              </a:lnSpc>
              <a:spcBef>
                <a:spcPts val="1000"/>
              </a:spcBef>
              <a:defRPr/>
            </a:lvl7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Eights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AAE38B6-7D57-4A35-AAA3-FDB6DD237208}" type="datetime1">
              <a:rPr lang="en-US" smtClean="0"/>
              <a:t>2/8/2023</a:t>
            </a:fld>
            <a:endParaRPr lang="en-US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© 2019 itelligence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34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B434783-3289-4131-A356-145884B693D2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266400" y="1314000"/>
            <a:ext cx="11642400" cy="5277600"/>
          </a:xfrm>
        </p:spPr>
        <p:txBody>
          <a:bodyPr/>
          <a:lstStyle/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Eights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2021 itelligence</a:t>
            </a:r>
          </a:p>
        </p:txBody>
      </p:sp>
    </p:spTree>
    <p:extLst>
      <p:ext uri="{BB962C8B-B14F-4D97-AF65-F5344CB8AC3E}">
        <p14:creationId xmlns:p14="http://schemas.microsoft.com/office/powerpoint/2010/main" val="405953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1544-76C0-466E-BA65-F8C9670E9506}" type="datetime1">
              <a:rPr lang="de-DE" smtClean="0"/>
              <a:t>08.02.2023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 Title and Contents - BF-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70"/>
            <a:ext cx="12192000" cy="7619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FBAFDBD-4F80-4A0F-A248-507747BC9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11734800" cy="762000"/>
          </a:xfrm>
          <a:prstGeom prst="rect">
            <a:avLst/>
          </a:prstGeom>
        </p:spPr>
        <p:txBody>
          <a:bodyPr lIns="91440" tIns="0" bIns="0" anchor="ctr" anchorCtr="0">
            <a:normAutofit/>
          </a:bodyPr>
          <a:lstStyle>
            <a:lvl1pPr>
              <a:defRPr lang="en-US" altLang="ja-JP" spc="0" dirty="0" smtClean="0">
                <a:solidFill>
                  <a:schemeClr val="bg1"/>
                </a:solidFill>
                <a:latin typeface="+mj-ea"/>
                <a:ea typeface="+mj-ea"/>
                <a:cs typeface="Arial"/>
              </a:defRPr>
            </a:lvl1pPr>
          </a:lstStyle>
          <a:p>
            <a:pPr marL="226468" marR="0" lvl="0" indent="-226468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+mj-lt"/>
              <a:buNone/>
              <a:tabLst/>
            </a:pPr>
            <a:r>
              <a:rPr kumimoji="1" lang="en-US" altLang="ja-JP"/>
              <a:t>[Title]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FC0774-65A7-4809-A081-4833B76F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26" y="1066800"/>
            <a:ext cx="10972800" cy="510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kumimoji="1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F47BE6-3BD8-4958-B41B-C016D80DD3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09555"/>
            <a:r>
              <a:rPr lang="en-US"/>
              <a:t>© 2021 NTT DATA Corporation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BD79A7-C516-4193-99B9-AD23DD1E4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2EA2340-BE12-4138-BE15-7C339B03EB4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2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6">
          <p15:clr>
            <a:srgbClr val="FBAE40"/>
          </p15:clr>
        </p15:guide>
        <p15:guide id="2" pos="3840">
          <p15:clr>
            <a:srgbClr val="FBAE40"/>
          </p15:clr>
        </p15:guide>
        <p15:guide id="3" pos="144">
          <p15:clr>
            <a:srgbClr val="FBAE40"/>
          </p15:clr>
        </p15:guide>
        <p15:guide id="4" pos="75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EF4D7-92B0-441E-91BB-1F960CF02C07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2/8/2023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4FE87-F950-44CD-9768-D5C48F71812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2021 itelligence</a:t>
            </a:r>
          </a:p>
        </p:txBody>
      </p:sp>
      <p:sp>
        <p:nvSpPr>
          <p:cNvPr id="8" name="Rechteck 15">
            <a:extLst>
              <a:ext uri="{FF2B5EF4-FFF2-40B4-BE49-F238E27FC236}">
                <a16:creationId xmlns:a16="http://schemas.microsoft.com/office/drawing/2014/main" id="{209CC2C1-FA61-4105-9FB8-822156DC07DC}"/>
              </a:ext>
            </a:extLst>
          </p:cNvPr>
          <p:cNvSpPr/>
          <p:nvPr userDrawn="1"/>
        </p:nvSpPr>
        <p:spPr bwMode="gray">
          <a:xfrm flipH="1">
            <a:off x="-39725" y="-27384"/>
            <a:ext cx="12210756" cy="6871094"/>
          </a:xfrm>
          <a:prstGeom prst="rect">
            <a:avLst/>
          </a:prstGeom>
          <a:gradFill>
            <a:gsLst>
              <a:gs pos="0">
                <a:schemeClr val="bg2">
                  <a:alpha val="82000"/>
                </a:schemeClr>
              </a:gs>
              <a:gs pos="53100">
                <a:srgbClr val="FFFFFF">
                  <a:alpha val="25000"/>
                </a:srgb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360000" cy="360000"/>
          </a:xfrm>
          <a:prstGeom prst="rect">
            <a:avLst/>
          </a:prstGeom>
        </p:spPr>
      </p:pic>
      <p:sp>
        <p:nvSpPr>
          <p:cNvPr id="10" name="Rechteck 15">
            <a:extLst>
              <a:ext uri="{FF2B5EF4-FFF2-40B4-BE49-F238E27FC236}">
                <a16:creationId xmlns:a16="http://schemas.microsoft.com/office/drawing/2014/main" id="{209CC2C1-FA61-4105-9FB8-822156DC07DC}"/>
              </a:ext>
            </a:extLst>
          </p:cNvPr>
          <p:cNvSpPr/>
          <p:nvPr userDrawn="1"/>
        </p:nvSpPr>
        <p:spPr bwMode="gray">
          <a:xfrm flipH="1">
            <a:off x="-33164" y="-27384"/>
            <a:ext cx="12210756" cy="6871094"/>
          </a:xfrm>
          <a:prstGeom prst="rect">
            <a:avLst/>
          </a:prstGeom>
          <a:gradFill>
            <a:gsLst>
              <a:gs pos="0">
                <a:schemeClr val="bg2">
                  <a:alpha val="82000"/>
                </a:schemeClr>
              </a:gs>
              <a:gs pos="53100">
                <a:srgbClr val="FFFFFF">
                  <a:alpha val="25000"/>
                </a:srgb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4" y="-14289"/>
            <a:ext cx="360000" cy="360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4680" y="-14289"/>
            <a:ext cx="12216680" cy="6857999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3C30-7FDD-43E0-A72B-59E03C32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FA742-7A06-4C83-AA2E-A45F6EE7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370-7E2C-41F1-A6F7-919DEE06C021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E283C-11A1-4B72-B335-4C1D10B7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9ED1C-4315-4562-BE97-650D206C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3715DD-0BD6-41FD-9CAF-3A93E74AC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143000"/>
            <a:ext cx="11430000" cy="5029200"/>
          </a:xfrm>
          <a:prstGeom prst="rect">
            <a:avLst/>
          </a:prstGeom>
          <a:noFill/>
        </p:spPr>
        <p:txBody>
          <a:bodyPr lIns="0" r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96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144">
          <p15:clr>
            <a:srgbClr val="000000"/>
          </p15:clr>
        </p15:guide>
        <p15:guide id="4" orient="horz" pos="432">
          <p15:clr>
            <a:srgbClr val="000000"/>
          </p15:clr>
        </p15:guide>
        <p15:guide id="5" orient="horz" pos="720">
          <p15:clr>
            <a:srgbClr val="000000"/>
          </p15:clr>
        </p15:guide>
        <p15:guide id="6" orient="horz" pos="3888">
          <p15:clr>
            <a:srgbClr val="000000"/>
          </p15:clr>
        </p15:guide>
        <p15:guide id="7" pos="240">
          <p15:clr>
            <a:srgbClr val="000000"/>
          </p15:clr>
        </p15:guide>
        <p15:guide id="8" pos="7440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54471"/>
            <a:ext cx="11644254" cy="73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Titel durch Klicken bearbeiten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37E0EAE-6DC9-4D51-AF8A-137A5012335E}" type="datetime1">
              <a:rPr lang="en-US" noProof="0" smtClean="0"/>
              <a:t>2/8/2023</a:t>
            </a:fld>
            <a:endParaRPr lang="de-DE" noProof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© 2021 itelligence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4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8431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/>
          <p:cNvSpPr/>
          <p:nvPr userDrawn="1"/>
        </p:nvSpPr>
        <p:spPr>
          <a:xfrm>
            <a:off x="0" y="5235924"/>
            <a:ext cx="6064572" cy="1627200"/>
          </a:xfrm>
          <a:prstGeom prst="rtTriangle">
            <a:avLst/>
          </a:prstGeom>
          <a:solidFill>
            <a:srgbClr val="D4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 Light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11642400" cy="52776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baseline="0"/>
            </a:lvl1pPr>
            <a:lvl2pPr marL="522900" indent="-342900">
              <a:buFont typeface="+mj-lt"/>
              <a:buAutoNum type="arabicPeriod"/>
              <a:defRPr/>
            </a:lvl2pPr>
            <a:lvl3pPr marL="702900" indent="-342900">
              <a:buFont typeface="+mj-lt"/>
              <a:buAutoNum type="arabicPeriod"/>
              <a:defRPr/>
            </a:lvl3pPr>
            <a:lvl4pPr marL="882900" indent="-342900">
              <a:buFont typeface="+mj-lt"/>
              <a:buAutoNum type="arabicPeriod"/>
              <a:defRPr/>
            </a:lvl4pPr>
            <a:lvl5pPr marL="1062900" indent="-342900">
              <a:buFont typeface="+mj-lt"/>
              <a:buAutoNum type="arabicPeriod"/>
              <a:defRPr/>
            </a:lvl5pPr>
            <a:lvl6pPr marL="1242900" indent="-342900">
              <a:buFont typeface="+mj-lt"/>
              <a:buAutoNum type="arabicPeriod"/>
              <a:defRPr/>
            </a:lvl6pPr>
            <a:lvl7pPr marL="142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/>
            </a:lvl7pPr>
            <a:lvl8pPr marL="1602900" indent="-342900">
              <a:buFont typeface="+mj-lt"/>
              <a:buAutoNum type="arabicPeriod"/>
              <a:defRPr/>
            </a:lvl8pPr>
            <a:lvl9pPr marL="1782900" indent="-342900">
              <a:buFont typeface="+mj-lt"/>
              <a:buAutoNum type="arabicPeriod"/>
              <a:defRPr/>
            </a:lvl9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Eights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8F187A4-A794-470C-8A91-C14544749C94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107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F986-1A1B-4448-8BFC-8230994A9C96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55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3C30-7FDD-43E0-A72B-59E03C32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FA742-7A06-4C83-AA2E-A45F6EE7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370-7E2C-41F1-A6F7-919DEE06C021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E283C-11A1-4B72-B335-4C1D10B7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9ED1C-4315-4562-BE97-650D206C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3715DD-0BD6-41FD-9CAF-3A93E74AC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143000"/>
            <a:ext cx="11430000" cy="5029200"/>
          </a:xfrm>
          <a:prstGeom prst="rect">
            <a:avLst/>
          </a:prstGeom>
          <a:noFill/>
        </p:spPr>
        <p:txBody>
          <a:bodyPr lIns="0" r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495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144">
          <p15:clr>
            <a:srgbClr val="000000"/>
          </p15:clr>
        </p15:guide>
        <p15:guide id="4" orient="horz" pos="432">
          <p15:clr>
            <a:srgbClr val="000000"/>
          </p15:clr>
        </p15:guide>
        <p15:guide id="5" orient="horz" pos="720">
          <p15:clr>
            <a:srgbClr val="000000"/>
          </p15:clr>
        </p15:guide>
        <p15:guide id="6" orient="horz" pos="3888">
          <p15:clr>
            <a:srgbClr val="000000"/>
          </p15:clr>
        </p15:guide>
        <p15:guide id="7" pos="240">
          <p15:clr>
            <a:srgbClr val="000000"/>
          </p15:clr>
        </p15:guide>
        <p15:guide id="8" pos="7440">
          <p15:clr>
            <a:srgbClr val="000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Text Bo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3C30-7FDD-43E0-A72B-59E03C32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FA742-7A06-4C83-AA2E-A45F6EE7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454C-34C3-4556-B7DE-6A59D51724C3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E283C-11A1-4B72-B335-4C1D10B7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9ED1C-4315-4562-BE97-650D206C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3715DD-0BD6-41FD-9CAF-3A93E74AC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143000"/>
            <a:ext cx="54864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79DA07E-BF8B-4AC9-917B-DB5B68F009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0" y="1143000"/>
            <a:ext cx="54864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2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144">
          <p15:clr>
            <a:srgbClr val="000000"/>
          </p15:clr>
        </p15:guide>
        <p15:guide id="4" orient="horz" pos="432">
          <p15:clr>
            <a:srgbClr val="000000"/>
          </p15:clr>
        </p15:guide>
        <p15:guide id="5" orient="horz" pos="720">
          <p15:clr>
            <a:srgbClr val="000000"/>
          </p15:clr>
        </p15:guide>
        <p15:guide id="6" orient="horz" pos="3888">
          <p15:clr>
            <a:srgbClr val="000000"/>
          </p15:clr>
        </p15:guide>
        <p15:guide id="7" pos="240">
          <p15:clr>
            <a:srgbClr val="000000"/>
          </p15:clr>
        </p15:guide>
        <p15:guide id="8" pos="7440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Text Bo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3C30-7FDD-43E0-A72B-59E03C32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FA742-7A06-4C83-AA2E-A45F6EE7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6A2-ABC0-4861-8C2E-FA02DB7195CA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E283C-11A1-4B72-B335-4C1D10B7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9ED1C-4315-4562-BE97-650D206C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3715DD-0BD6-41FD-9CAF-3A93E74AC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143000"/>
            <a:ext cx="35052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79DA07E-BF8B-4AC9-917B-DB5B68F009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1143000"/>
            <a:ext cx="35052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B293AEC-FF54-414A-9E09-F8EA412858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5800" y="1143000"/>
            <a:ext cx="35052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115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144">
          <p15:clr>
            <a:srgbClr val="000000"/>
          </p15:clr>
        </p15:guide>
        <p15:guide id="4" orient="horz" pos="432">
          <p15:clr>
            <a:srgbClr val="000000"/>
          </p15:clr>
        </p15:guide>
        <p15:guide id="5" orient="horz" pos="720">
          <p15:clr>
            <a:srgbClr val="000000"/>
          </p15:clr>
        </p15:guide>
        <p15:guide id="6" orient="horz" pos="3888">
          <p15:clr>
            <a:srgbClr val="000000"/>
          </p15:clr>
        </p15:guide>
        <p15:guide id="7" pos="240">
          <p15:clr>
            <a:srgbClr val="000000"/>
          </p15:clr>
        </p15:guide>
        <p15:guide id="8" pos="7440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B5AB-70AE-4C95-8417-FA1239E48936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33557-E5E8-449C-AF8D-6C5C3B9B1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stye</a:t>
            </a:r>
          </a:p>
        </p:txBody>
      </p:sp>
    </p:spTree>
    <p:extLst>
      <p:ext uri="{BB962C8B-B14F-4D97-AF65-F5344CB8AC3E}">
        <p14:creationId xmlns:p14="http://schemas.microsoft.com/office/powerpoint/2010/main" val="698512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ex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3FE-13B8-49B7-8F62-DE3D3B3DB706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33557-E5E8-449C-AF8D-6C5C3B9B1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FD31A3-3E02-4888-A19E-0FB3C336E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71600"/>
            <a:ext cx="114300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305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2 Text Bo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B16-5F85-4834-9EDD-944D39F756C0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33557-E5E8-449C-AF8D-6C5C3B9B1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7712D-CD8C-4661-B93C-40413D93F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1371600"/>
            <a:ext cx="5486400" cy="4800600"/>
          </a:xfrm>
          <a:prstGeom prst="rect">
            <a:avLst/>
          </a:prstGeom>
          <a:noFill/>
        </p:spPr>
        <p:txBody>
          <a:bodyPr lIns="0" r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2C8AC7-72E0-406D-8DEA-1E956DA1D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600" y="1371600"/>
            <a:ext cx="54864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65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3 Text Bo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E258DE6-D6DE-4763-B58F-639EDB446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371600"/>
            <a:ext cx="35052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350224-8972-42C7-ADBC-36BA6D0B86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3400" y="1371600"/>
            <a:ext cx="35052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4F3977E-1875-47D8-B875-C6F42AE186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5800" y="1371600"/>
            <a:ext cx="35052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85E5-640C-46A4-9400-FEE8EA72A6CA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33557-E5E8-449C-AF8D-6C5C3B9B1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stye</a:t>
            </a:r>
          </a:p>
        </p:txBody>
      </p:sp>
    </p:spTree>
    <p:extLst>
      <p:ext uri="{BB962C8B-B14F-4D97-AF65-F5344CB8AC3E}">
        <p14:creationId xmlns:p14="http://schemas.microsoft.com/office/powerpoint/2010/main" val="92148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Text Bo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3C30-7FDD-43E0-A72B-59E03C32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FA742-7A06-4C83-AA2E-A45F6EE7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454C-34C3-4556-B7DE-6A59D51724C3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E283C-11A1-4B72-B335-4C1D10B7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9ED1C-4315-4562-BE97-650D206C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3715DD-0BD6-41FD-9CAF-3A93E74AC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143000"/>
            <a:ext cx="54864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79DA07E-BF8B-4AC9-917B-DB5B68F009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0" y="1143000"/>
            <a:ext cx="54864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58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144">
          <p15:clr>
            <a:srgbClr val="000000"/>
          </p15:clr>
        </p15:guide>
        <p15:guide id="4" orient="horz" pos="432">
          <p15:clr>
            <a:srgbClr val="000000"/>
          </p15:clr>
        </p15:guide>
        <p15:guide id="5" orient="horz" pos="720">
          <p15:clr>
            <a:srgbClr val="000000"/>
          </p15:clr>
        </p15:guide>
        <p15:guide id="6" orient="horz" pos="3888">
          <p15:clr>
            <a:srgbClr val="000000"/>
          </p15:clr>
        </p15:guide>
        <p15:guide id="7" pos="240">
          <p15:clr>
            <a:srgbClr val="000000"/>
          </p15:clr>
        </p15:guide>
        <p15:guide id="8" pos="7440">
          <p15:clr>
            <a:srgbClr val="000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Full-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834F28-E42B-4CB6-8AC9-1210CD0C4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enter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3D2-69E4-4216-B2FD-9E8B9F5D4E03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89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Full-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834F28-E42B-4CB6-8AC9-1210CD0C4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enter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299A-909F-4158-9350-7AC41ED716BE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42FE74-7F92-434B-9614-00D1F35497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stye</a:t>
            </a:r>
          </a:p>
        </p:txBody>
      </p:sp>
    </p:spTree>
    <p:extLst>
      <p:ext uri="{BB962C8B-B14F-4D97-AF65-F5344CB8AC3E}">
        <p14:creationId xmlns:p14="http://schemas.microsoft.com/office/powerpoint/2010/main" val="3246572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AF8E-153A-4059-9F6F-036F1CBCD871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6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0D7C3EB-B450-4CD5-BFCE-5433F9B6C7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enter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AF8E-153A-4059-9F6F-036F1CBCD871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38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F986-1A1B-4448-8BFC-8230994A9C96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54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winkliges Dreieck 22"/>
          <p:cNvSpPr/>
          <p:nvPr userDrawn="1"/>
        </p:nvSpPr>
        <p:spPr>
          <a:xfrm>
            <a:off x="-4576" y="3395647"/>
            <a:ext cx="12192001" cy="3271682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-17773" y="1618808"/>
            <a:ext cx="12229200" cy="5256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0"/>
              <a:gd name="connsiteY0" fmla="*/ 6345 h 10000"/>
              <a:gd name="connsiteX1" fmla="*/ 10010 w 10010"/>
              <a:gd name="connsiteY1" fmla="*/ 0 h 10000"/>
              <a:gd name="connsiteX2" fmla="*/ 10010 w 10010"/>
              <a:gd name="connsiteY2" fmla="*/ 10000 h 10000"/>
              <a:gd name="connsiteX3" fmla="*/ 10 w 10010"/>
              <a:gd name="connsiteY3" fmla="*/ 10000 h 10000"/>
              <a:gd name="connsiteX4" fmla="*/ 0 w 10010"/>
              <a:gd name="connsiteY4" fmla="*/ 6345 h 10000"/>
              <a:gd name="connsiteX0" fmla="*/ 0 w 10010"/>
              <a:gd name="connsiteY0" fmla="*/ 6345 h 10000"/>
              <a:gd name="connsiteX1" fmla="*/ 10010 w 10010"/>
              <a:gd name="connsiteY1" fmla="*/ 0 h 10000"/>
              <a:gd name="connsiteX2" fmla="*/ 10010 w 10010"/>
              <a:gd name="connsiteY2" fmla="*/ 10000 h 10000"/>
              <a:gd name="connsiteX3" fmla="*/ 10 w 10010"/>
              <a:gd name="connsiteY3" fmla="*/ 10000 h 10000"/>
              <a:gd name="connsiteX4" fmla="*/ 0 w 10010"/>
              <a:gd name="connsiteY4" fmla="*/ 6345 h 10000"/>
              <a:gd name="connsiteX0" fmla="*/ 0 w 10010"/>
              <a:gd name="connsiteY0" fmla="*/ 6362 h 10000"/>
              <a:gd name="connsiteX1" fmla="*/ 10010 w 10010"/>
              <a:gd name="connsiteY1" fmla="*/ 0 h 10000"/>
              <a:gd name="connsiteX2" fmla="*/ 10010 w 10010"/>
              <a:gd name="connsiteY2" fmla="*/ 10000 h 10000"/>
              <a:gd name="connsiteX3" fmla="*/ 10 w 10010"/>
              <a:gd name="connsiteY3" fmla="*/ 10000 h 10000"/>
              <a:gd name="connsiteX4" fmla="*/ 0 w 10010"/>
              <a:gd name="connsiteY4" fmla="*/ 6362 h 10000"/>
              <a:gd name="connsiteX0" fmla="*/ 0 w 10010"/>
              <a:gd name="connsiteY0" fmla="*/ 6362 h 10000"/>
              <a:gd name="connsiteX1" fmla="*/ 10010 w 10010"/>
              <a:gd name="connsiteY1" fmla="*/ 0 h 10000"/>
              <a:gd name="connsiteX2" fmla="*/ 10010 w 10010"/>
              <a:gd name="connsiteY2" fmla="*/ 10000 h 10000"/>
              <a:gd name="connsiteX3" fmla="*/ 10 w 10010"/>
              <a:gd name="connsiteY3" fmla="*/ 10000 h 10000"/>
              <a:gd name="connsiteX4" fmla="*/ 0 w 10010"/>
              <a:gd name="connsiteY4" fmla="*/ 6362 h 10000"/>
              <a:gd name="connsiteX0" fmla="*/ 0 w 10010"/>
              <a:gd name="connsiteY0" fmla="*/ 6414 h 10052"/>
              <a:gd name="connsiteX1" fmla="*/ 10010 w 10010"/>
              <a:gd name="connsiteY1" fmla="*/ 0 h 10052"/>
              <a:gd name="connsiteX2" fmla="*/ 10010 w 10010"/>
              <a:gd name="connsiteY2" fmla="*/ 10052 h 10052"/>
              <a:gd name="connsiteX3" fmla="*/ 10 w 10010"/>
              <a:gd name="connsiteY3" fmla="*/ 10052 h 10052"/>
              <a:gd name="connsiteX4" fmla="*/ 0 w 10010"/>
              <a:gd name="connsiteY4" fmla="*/ 6414 h 10052"/>
              <a:gd name="connsiteX0" fmla="*/ 0 w 10010"/>
              <a:gd name="connsiteY0" fmla="*/ 6414 h 10096"/>
              <a:gd name="connsiteX1" fmla="*/ 10010 w 10010"/>
              <a:gd name="connsiteY1" fmla="*/ 0 h 10096"/>
              <a:gd name="connsiteX2" fmla="*/ 10010 w 10010"/>
              <a:gd name="connsiteY2" fmla="*/ 10052 h 10096"/>
              <a:gd name="connsiteX3" fmla="*/ 10 w 10010"/>
              <a:gd name="connsiteY3" fmla="*/ 10096 h 10096"/>
              <a:gd name="connsiteX4" fmla="*/ 0 w 10010"/>
              <a:gd name="connsiteY4" fmla="*/ 6414 h 10096"/>
              <a:gd name="connsiteX0" fmla="*/ 0 w 10027"/>
              <a:gd name="connsiteY0" fmla="*/ 6414 h 10096"/>
              <a:gd name="connsiteX1" fmla="*/ 10010 w 10027"/>
              <a:gd name="connsiteY1" fmla="*/ 0 h 10096"/>
              <a:gd name="connsiteX2" fmla="*/ 10027 w 10027"/>
              <a:gd name="connsiteY2" fmla="*/ 10081 h 10096"/>
              <a:gd name="connsiteX3" fmla="*/ 10 w 10027"/>
              <a:gd name="connsiteY3" fmla="*/ 10096 h 10096"/>
              <a:gd name="connsiteX4" fmla="*/ 0 w 10027"/>
              <a:gd name="connsiteY4" fmla="*/ 6414 h 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7" h="10096">
                <a:moveTo>
                  <a:pt x="0" y="6414"/>
                </a:moveTo>
                <a:lnTo>
                  <a:pt x="10010" y="0"/>
                </a:lnTo>
                <a:cubicBezTo>
                  <a:pt x="10016" y="3360"/>
                  <a:pt x="10021" y="6721"/>
                  <a:pt x="10027" y="10081"/>
                </a:cubicBezTo>
                <a:lnTo>
                  <a:pt x="10" y="10096"/>
                </a:lnTo>
                <a:cubicBezTo>
                  <a:pt x="7" y="8878"/>
                  <a:pt x="3" y="7632"/>
                  <a:pt x="0" y="6414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  </a:t>
            </a:r>
          </a:p>
        </p:txBody>
      </p:sp>
      <p:sp>
        <p:nvSpPr>
          <p:cNvPr id="6" name="Textplatzhalter 2"/>
          <p:cNvSpPr txBox="1">
            <a:spLocks/>
          </p:cNvSpPr>
          <p:nvPr userDrawn="1"/>
        </p:nvSpPr>
        <p:spPr>
          <a:xfrm rot="5400000">
            <a:off x="7710887" y="3492208"/>
            <a:ext cx="2508303" cy="1973792"/>
          </a:xfrm>
          <a:prstGeom prst="parallelogram">
            <a:avLst>
              <a:gd name="adj" fmla="val 27347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lang="de-DE" sz="100" kern="1200" baseline="0" dirty="0">
                <a:noFill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666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blipFill>
                  <a:blip r:embed="rId3"/>
                  <a:stretch>
                    <a:fillRect/>
                  </a:stretch>
                </a:blipFill>
              </a:rPr>
              <a:t>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 rot="5400000" flipV="1">
            <a:off x="8614800" y="3502800"/>
            <a:ext cx="3324345" cy="2602800"/>
          </a:xfrm>
          <a:prstGeom prst="parallelogram">
            <a:avLst>
              <a:gd name="adj" fmla="val 27486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180000" indent="0">
              <a:buNone/>
              <a:defRPr sz="100">
                <a:noFill/>
              </a:defRPr>
            </a:lvl2pPr>
            <a:lvl3pPr marL="360000" indent="0">
              <a:buNone/>
              <a:defRPr sz="100">
                <a:noFill/>
              </a:defRPr>
            </a:lvl3pPr>
            <a:lvl4pPr marL="540000" indent="0">
              <a:buNone/>
              <a:defRPr sz="100">
                <a:noFill/>
              </a:defRPr>
            </a:lvl4pPr>
            <a:lvl5pPr marL="720000" indent="0">
              <a:buNone/>
              <a:defRPr sz="100">
                <a:noFill/>
              </a:defRPr>
            </a:lvl5pPr>
          </a:lstStyle>
          <a:p>
            <a:pPr lvl="0"/>
            <a:r>
              <a:rPr lang="en-US" noProof="0" dirty="0"/>
              <a:t>s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7711200" y="3492000"/>
            <a:ext cx="2509200" cy="1972800"/>
          </a:xfrm>
          <a:prstGeom prst="parallelogram">
            <a:avLst>
              <a:gd name="adj" fmla="val 27486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180000" indent="0">
              <a:buNone/>
              <a:defRPr sz="100">
                <a:noFill/>
              </a:defRPr>
            </a:lvl2pPr>
            <a:lvl3pPr marL="360000" indent="0">
              <a:buNone/>
              <a:defRPr sz="100">
                <a:noFill/>
              </a:defRPr>
            </a:lvl3pPr>
            <a:lvl4pPr marL="540000" indent="0">
              <a:buNone/>
              <a:defRPr sz="100">
                <a:noFill/>
              </a:defRPr>
            </a:lvl4pPr>
            <a:lvl5pPr marL="720000" indent="0">
              <a:buNone/>
              <a:defRPr sz="100">
                <a:noFill/>
              </a:defRPr>
            </a:lvl5pPr>
          </a:lstStyle>
          <a:p>
            <a:pPr lvl="0"/>
            <a:r>
              <a:rPr lang="en-US" noProof="0" dirty="0"/>
              <a:t>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10006" y="1886347"/>
            <a:ext cx="8474326" cy="390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457200" indent="0">
              <a:buNone/>
              <a:defRPr sz="2200">
                <a:latin typeface="Verdana"/>
                <a:cs typeface="Verdana"/>
              </a:defRPr>
            </a:lvl2pPr>
            <a:lvl3pPr marL="914400" indent="0">
              <a:buNone/>
              <a:defRPr sz="2200">
                <a:latin typeface="Verdana"/>
                <a:cs typeface="Verdana"/>
              </a:defRPr>
            </a:lvl3pPr>
            <a:lvl4pPr marL="1371600" indent="0">
              <a:buNone/>
              <a:defRPr sz="2200">
                <a:latin typeface="Verdana"/>
                <a:cs typeface="Verdana"/>
              </a:defRPr>
            </a:lvl4pPr>
            <a:lvl5pPr marL="1828800" indent="0">
              <a:buNone/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0007" y="683098"/>
            <a:ext cx="6840000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rgbClr val="615B5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00 Month 2015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0007" y="999372"/>
            <a:ext cx="6840000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rgbClr val="615B5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7" y="1315646"/>
            <a:ext cx="6840000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600" b="0">
                <a:solidFill>
                  <a:srgbClr val="615B5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Presenter title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000" y="360000"/>
            <a:ext cx="2156400" cy="3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681126" y="644059"/>
            <a:ext cx="4531565" cy="7898582"/>
          </a:xfrm>
          <a:custGeom>
            <a:avLst/>
            <a:gdLst>
              <a:gd name="connsiteX0" fmla="*/ 0 w 8917307"/>
              <a:gd name="connsiteY0" fmla="*/ 5930058 h 5930058"/>
              <a:gd name="connsiteX1" fmla="*/ 2115192 w 8917307"/>
              <a:gd name="connsiteY1" fmla="*/ 0 h 5930058"/>
              <a:gd name="connsiteX2" fmla="*/ 8917307 w 8917307"/>
              <a:gd name="connsiteY2" fmla="*/ 0 h 5930058"/>
              <a:gd name="connsiteX3" fmla="*/ 6802115 w 8917307"/>
              <a:gd name="connsiteY3" fmla="*/ 5930058 h 5930058"/>
              <a:gd name="connsiteX4" fmla="*/ 0 w 8917307"/>
              <a:gd name="connsiteY4" fmla="*/ 5930058 h 5930058"/>
              <a:gd name="connsiteX0" fmla="*/ 0 w 8917307"/>
              <a:gd name="connsiteY0" fmla="*/ 5930058 h 5930058"/>
              <a:gd name="connsiteX1" fmla="*/ 2115192 w 8917307"/>
              <a:gd name="connsiteY1" fmla="*/ 0 h 5930058"/>
              <a:gd name="connsiteX2" fmla="*/ 8917307 w 8917307"/>
              <a:gd name="connsiteY2" fmla="*/ 0 h 5930058"/>
              <a:gd name="connsiteX3" fmla="*/ 4528818 w 8917307"/>
              <a:gd name="connsiteY3" fmla="*/ 5930058 h 5930058"/>
              <a:gd name="connsiteX4" fmla="*/ 0 w 8917307"/>
              <a:gd name="connsiteY4" fmla="*/ 5930058 h 5930058"/>
              <a:gd name="connsiteX0" fmla="*/ 0 w 4561210"/>
              <a:gd name="connsiteY0" fmla="*/ 5930059 h 5930059"/>
              <a:gd name="connsiteX1" fmla="*/ 2115192 w 4561210"/>
              <a:gd name="connsiteY1" fmla="*/ 1 h 5930059"/>
              <a:gd name="connsiteX2" fmla="*/ 4561210 w 4561210"/>
              <a:gd name="connsiteY2" fmla="*/ 0 h 5930059"/>
              <a:gd name="connsiteX3" fmla="*/ 4528818 w 4561210"/>
              <a:gd name="connsiteY3" fmla="*/ 5930059 h 5930059"/>
              <a:gd name="connsiteX4" fmla="*/ 0 w 4561210"/>
              <a:gd name="connsiteY4" fmla="*/ 5930059 h 5930059"/>
              <a:gd name="connsiteX0" fmla="*/ 0 w 3008635"/>
              <a:gd name="connsiteY0" fmla="*/ 5893807 h 5930059"/>
              <a:gd name="connsiteX1" fmla="*/ 562617 w 3008635"/>
              <a:gd name="connsiteY1" fmla="*/ 1 h 5930059"/>
              <a:gd name="connsiteX2" fmla="*/ 3008635 w 3008635"/>
              <a:gd name="connsiteY2" fmla="*/ 0 h 5930059"/>
              <a:gd name="connsiteX3" fmla="*/ 2976243 w 3008635"/>
              <a:gd name="connsiteY3" fmla="*/ 5930059 h 5930059"/>
              <a:gd name="connsiteX4" fmla="*/ 0 w 3008635"/>
              <a:gd name="connsiteY4" fmla="*/ 5893807 h 5930059"/>
              <a:gd name="connsiteX0" fmla="*/ 0 w 3008635"/>
              <a:gd name="connsiteY0" fmla="*/ 5893807 h 5930055"/>
              <a:gd name="connsiteX1" fmla="*/ 562617 w 3008635"/>
              <a:gd name="connsiteY1" fmla="*/ 1 h 5930055"/>
              <a:gd name="connsiteX2" fmla="*/ 3008635 w 3008635"/>
              <a:gd name="connsiteY2" fmla="*/ 0 h 5930055"/>
              <a:gd name="connsiteX3" fmla="*/ 2985770 w 3008635"/>
              <a:gd name="connsiteY3" fmla="*/ 5930057 h 5930055"/>
              <a:gd name="connsiteX4" fmla="*/ 0 w 3008635"/>
              <a:gd name="connsiteY4" fmla="*/ 5893807 h 5930055"/>
              <a:gd name="connsiteX0" fmla="*/ 0 w 2994348"/>
              <a:gd name="connsiteY0" fmla="*/ 5884745 h 5930059"/>
              <a:gd name="connsiteX1" fmla="*/ 548330 w 2994348"/>
              <a:gd name="connsiteY1" fmla="*/ 1 h 5930059"/>
              <a:gd name="connsiteX2" fmla="*/ 2994348 w 2994348"/>
              <a:gd name="connsiteY2" fmla="*/ 0 h 5930059"/>
              <a:gd name="connsiteX3" fmla="*/ 2971483 w 2994348"/>
              <a:gd name="connsiteY3" fmla="*/ 5930057 h 5930059"/>
              <a:gd name="connsiteX4" fmla="*/ 0 w 2994348"/>
              <a:gd name="connsiteY4" fmla="*/ 5884745 h 5930059"/>
              <a:gd name="connsiteX0" fmla="*/ 0 w 2999111"/>
              <a:gd name="connsiteY0" fmla="*/ 5911931 h 5930055"/>
              <a:gd name="connsiteX1" fmla="*/ 553093 w 2999111"/>
              <a:gd name="connsiteY1" fmla="*/ 1 h 5930055"/>
              <a:gd name="connsiteX2" fmla="*/ 2999111 w 2999111"/>
              <a:gd name="connsiteY2" fmla="*/ 0 h 5930055"/>
              <a:gd name="connsiteX3" fmla="*/ 2976246 w 2999111"/>
              <a:gd name="connsiteY3" fmla="*/ 5930057 h 5930055"/>
              <a:gd name="connsiteX4" fmla="*/ 0 w 2999111"/>
              <a:gd name="connsiteY4" fmla="*/ 5911931 h 5930055"/>
              <a:gd name="connsiteX0" fmla="*/ 0 w 3761036"/>
              <a:gd name="connsiteY0" fmla="*/ 5924582 h 5930056"/>
              <a:gd name="connsiteX1" fmla="*/ 1315018 w 3761036"/>
              <a:gd name="connsiteY1" fmla="*/ 1 h 5930056"/>
              <a:gd name="connsiteX2" fmla="*/ 3761036 w 3761036"/>
              <a:gd name="connsiteY2" fmla="*/ 0 h 5930056"/>
              <a:gd name="connsiteX3" fmla="*/ 3738171 w 3761036"/>
              <a:gd name="connsiteY3" fmla="*/ 5930057 h 5930056"/>
              <a:gd name="connsiteX4" fmla="*/ 0 w 3761036"/>
              <a:gd name="connsiteY4" fmla="*/ 5924582 h 5930056"/>
              <a:gd name="connsiteX0" fmla="*/ 0 w 3761036"/>
              <a:gd name="connsiteY0" fmla="*/ 6020245 h 6025720"/>
              <a:gd name="connsiteX1" fmla="*/ 1294065 w 3761036"/>
              <a:gd name="connsiteY1" fmla="*/ 0 h 6025720"/>
              <a:gd name="connsiteX2" fmla="*/ 3761036 w 3761036"/>
              <a:gd name="connsiteY2" fmla="*/ 95663 h 6025720"/>
              <a:gd name="connsiteX3" fmla="*/ 3738171 w 3761036"/>
              <a:gd name="connsiteY3" fmla="*/ 6025720 h 6025720"/>
              <a:gd name="connsiteX4" fmla="*/ 0 w 3761036"/>
              <a:gd name="connsiteY4" fmla="*/ 6020245 h 6025720"/>
              <a:gd name="connsiteX0" fmla="*/ 0 w 3754750"/>
              <a:gd name="connsiteY0" fmla="*/ 6020245 h 6025720"/>
              <a:gd name="connsiteX1" fmla="*/ 1294065 w 3754750"/>
              <a:gd name="connsiteY1" fmla="*/ 0 h 6025720"/>
              <a:gd name="connsiteX2" fmla="*/ 3754750 w 3754750"/>
              <a:gd name="connsiteY2" fmla="*/ 33046 h 6025720"/>
              <a:gd name="connsiteX3" fmla="*/ 3738171 w 3754750"/>
              <a:gd name="connsiteY3" fmla="*/ 6025720 h 6025720"/>
              <a:gd name="connsiteX4" fmla="*/ 0 w 3754750"/>
              <a:gd name="connsiteY4" fmla="*/ 6020245 h 6025720"/>
              <a:gd name="connsiteX0" fmla="*/ 0 w 3761036"/>
              <a:gd name="connsiteY0" fmla="*/ 6020245 h 6025720"/>
              <a:gd name="connsiteX1" fmla="*/ 1294065 w 3761036"/>
              <a:gd name="connsiteY1" fmla="*/ 0 h 6025720"/>
              <a:gd name="connsiteX2" fmla="*/ 3761036 w 3761036"/>
              <a:gd name="connsiteY2" fmla="*/ 22610 h 6025720"/>
              <a:gd name="connsiteX3" fmla="*/ 3738171 w 3761036"/>
              <a:gd name="connsiteY3" fmla="*/ 6025720 h 6025720"/>
              <a:gd name="connsiteX4" fmla="*/ 0 w 3761036"/>
              <a:gd name="connsiteY4" fmla="*/ 6020245 h 6025720"/>
              <a:gd name="connsiteX0" fmla="*/ 0 w 3740292"/>
              <a:gd name="connsiteY0" fmla="*/ 6020245 h 6025720"/>
              <a:gd name="connsiteX1" fmla="*/ 1294065 w 3740292"/>
              <a:gd name="connsiteY1" fmla="*/ 0 h 6025720"/>
              <a:gd name="connsiteX2" fmla="*/ 3737464 w 3740292"/>
              <a:gd name="connsiteY2" fmla="*/ 19349 h 6025720"/>
              <a:gd name="connsiteX3" fmla="*/ 3738171 w 3740292"/>
              <a:gd name="connsiteY3" fmla="*/ 6025720 h 6025720"/>
              <a:gd name="connsiteX4" fmla="*/ 0 w 3740292"/>
              <a:gd name="connsiteY4" fmla="*/ 6020245 h 6025720"/>
              <a:gd name="connsiteX0" fmla="*/ 0 w 3740103"/>
              <a:gd name="connsiteY0" fmla="*/ 6020245 h 6025720"/>
              <a:gd name="connsiteX1" fmla="*/ 1294065 w 3740103"/>
              <a:gd name="connsiteY1" fmla="*/ 0 h 6025720"/>
              <a:gd name="connsiteX2" fmla="*/ 3735502 w 3740103"/>
              <a:gd name="connsiteY2" fmla="*/ 12827 h 6025720"/>
              <a:gd name="connsiteX3" fmla="*/ 3738171 w 3740103"/>
              <a:gd name="connsiteY3" fmla="*/ 6025720 h 6025720"/>
              <a:gd name="connsiteX4" fmla="*/ 0 w 3740103"/>
              <a:gd name="connsiteY4" fmla="*/ 6020245 h 6025720"/>
              <a:gd name="connsiteX0" fmla="*/ 0 w 3740103"/>
              <a:gd name="connsiteY0" fmla="*/ 6020463 h 6025938"/>
              <a:gd name="connsiteX1" fmla="*/ 1294065 w 3740103"/>
              <a:gd name="connsiteY1" fmla="*/ 218 h 6025938"/>
              <a:gd name="connsiteX2" fmla="*/ 3735502 w 3740103"/>
              <a:gd name="connsiteY2" fmla="*/ 0 h 6025938"/>
              <a:gd name="connsiteX3" fmla="*/ 3738171 w 3740103"/>
              <a:gd name="connsiteY3" fmla="*/ 6025938 h 6025938"/>
              <a:gd name="connsiteX4" fmla="*/ 0 w 3740103"/>
              <a:gd name="connsiteY4" fmla="*/ 6020463 h 6025938"/>
              <a:gd name="connsiteX0" fmla="*/ 0 w 3741397"/>
              <a:gd name="connsiteY0" fmla="*/ 6023725 h 6029200"/>
              <a:gd name="connsiteX1" fmla="*/ 1294065 w 3741397"/>
              <a:gd name="connsiteY1" fmla="*/ 3480 h 6029200"/>
              <a:gd name="connsiteX2" fmla="*/ 3741397 w 3741397"/>
              <a:gd name="connsiteY2" fmla="*/ 0 h 6029200"/>
              <a:gd name="connsiteX3" fmla="*/ 3738171 w 3741397"/>
              <a:gd name="connsiteY3" fmla="*/ 6029200 h 6029200"/>
              <a:gd name="connsiteX4" fmla="*/ 0 w 3741397"/>
              <a:gd name="connsiteY4" fmla="*/ 6023725 h 6029200"/>
              <a:gd name="connsiteX0" fmla="*/ 0 w 3747290"/>
              <a:gd name="connsiteY0" fmla="*/ 6023725 h 6029200"/>
              <a:gd name="connsiteX1" fmla="*/ 1294065 w 3747290"/>
              <a:gd name="connsiteY1" fmla="*/ 3480 h 6029200"/>
              <a:gd name="connsiteX2" fmla="*/ 3747290 w 3747290"/>
              <a:gd name="connsiteY2" fmla="*/ 0 h 6029200"/>
              <a:gd name="connsiteX3" fmla="*/ 3738171 w 3747290"/>
              <a:gd name="connsiteY3" fmla="*/ 6029200 h 6029200"/>
              <a:gd name="connsiteX4" fmla="*/ 0 w 3747290"/>
              <a:gd name="connsiteY4" fmla="*/ 6023725 h 6029200"/>
              <a:gd name="connsiteX0" fmla="*/ 0 w 3743362"/>
              <a:gd name="connsiteY0" fmla="*/ 6023725 h 6029200"/>
              <a:gd name="connsiteX1" fmla="*/ 1294065 w 3743362"/>
              <a:gd name="connsiteY1" fmla="*/ 3480 h 6029200"/>
              <a:gd name="connsiteX2" fmla="*/ 3743362 w 3743362"/>
              <a:gd name="connsiteY2" fmla="*/ 0 h 6029200"/>
              <a:gd name="connsiteX3" fmla="*/ 3738171 w 3743362"/>
              <a:gd name="connsiteY3" fmla="*/ 6029200 h 6029200"/>
              <a:gd name="connsiteX4" fmla="*/ 0 w 3743362"/>
              <a:gd name="connsiteY4" fmla="*/ 6023725 h 6029200"/>
              <a:gd name="connsiteX0" fmla="*/ 0 w 3740103"/>
              <a:gd name="connsiteY0" fmla="*/ 6023725 h 6029200"/>
              <a:gd name="connsiteX1" fmla="*/ 1294065 w 3740103"/>
              <a:gd name="connsiteY1" fmla="*/ 3480 h 6029200"/>
              <a:gd name="connsiteX2" fmla="*/ 3735505 w 3740103"/>
              <a:gd name="connsiteY2" fmla="*/ 0 h 6029200"/>
              <a:gd name="connsiteX3" fmla="*/ 3738171 w 3740103"/>
              <a:gd name="connsiteY3" fmla="*/ 6029200 h 6029200"/>
              <a:gd name="connsiteX4" fmla="*/ 0 w 3740103"/>
              <a:gd name="connsiteY4" fmla="*/ 6023725 h 6029200"/>
              <a:gd name="connsiteX0" fmla="*/ 0 w 3740103"/>
              <a:gd name="connsiteY0" fmla="*/ 6023726 h 6029201"/>
              <a:gd name="connsiteX1" fmla="*/ 1294065 w 3740103"/>
              <a:gd name="connsiteY1" fmla="*/ 3481 h 6029201"/>
              <a:gd name="connsiteX2" fmla="*/ 3735508 w 3740103"/>
              <a:gd name="connsiteY2" fmla="*/ 0 h 6029201"/>
              <a:gd name="connsiteX3" fmla="*/ 3738171 w 3740103"/>
              <a:gd name="connsiteY3" fmla="*/ 6029201 h 6029201"/>
              <a:gd name="connsiteX4" fmla="*/ 0 w 3740103"/>
              <a:gd name="connsiteY4" fmla="*/ 6023726 h 6029201"/>
              <a:gd name="connsiteX0" fmla="*/ 0 w 3740727"/>
              <a:gd name="connsiteY0" fmla="*/ 6023726 h 6029201"/>
              <a:gd name="connsiteX1" fmla="*/ 1294065 w 3740727"/>
              <a:gd name="connsiteY1" fmla="*/ 3481 h 6029201"/>
              <a:gd name="connsiteX2" fmla="*/ 3735508 w 3740727"/>
              <a:gd name="connsiteY2" fmla="*/ 0 h 6029201"/>
              <a:gd name="connsiteX3" fmla="*/ 3738171 w 3740727"/>
              <a:gd name="connsiteY3" fmla="*/ 6029201 h 6029201"/>
              <a:gd name="connsiteX4" fmla="*/ 0 w 3740727"/>
              <a:gd name="connsiteY4" fmla="*/ 6023726 h 6029201"/>
              <a:gd name="connsiteX0" fmla="*/ 0 w 3740728"/>
              <a:gd name="connsiteY0" fmla="*/ 6023726 h 6029201"/>
              <a:gd name="connsiteX1" fmla="*/ 1294065 w 3740728"/>
              <a:gd name="connsiteY1" fmla="*/ 3481 h 6029201"/>
              <a:gd name="connsiteX2" fmla="*/ 3735508 w 3740728"/>
              <a:gd name="connsiteY2" fmla="*/ 0 h 6029201"/>
              <a:gd name="connsiteX3" fmla="*/ 3738171 w 3740728"/>
              <a:gd name="connsiteY3" fmla="*/ 6029201 h 6029201"/>
              <a:gd name="connsiteX4" fmla="*/ 0 w 3740728"/>
              <a:gd name="connsiteY4" fmla="*/ 6023726 h 6029201"/>
              <a:gd name="connsiteX0" fmla="*/ 0 w 3738171"/>
              <a:gd name="connsiteY0" fmla="*/ 6023726 h 6029201"/>
              <a:gd name="connsiteX1" fmla="*/ 1294065 w 3738171"/>
              <a:gd name="connsiteY1" fmla="*/ 3481 h 6029201"/>
              <a:gd name="connsiteX2" fmla="*/ 3735508 w 3738171"/>
              <a:gd name="connsiteY2" fmla="*/ 0 h 6029201"/>
              <a:gd name="connsiteX3" fmla="*/ 3738171 w 3738171"/>
              <a:gd name="connsiteY3" fmla="*/ 6029201 h 6029201"/>
              <a:gd name="connsiteX4" fmla="*/ 0 w 3738171"/>
              <a:gd name="connsiteY4" fmla="*/ 6023726 h 6029201"/>
              <a:gd name="connsiteX0" fmla="*/ 0 w 3738171"/>
              <a:gd name="connsiteY0" fmla="*/ 6023726 h 6029201"/>
              <a:gd name="connsiteX1" fmla="*/ 1294065 w 3738171"/>
              <a:gd name="connsiteY1" fmla="*/ 3481 h 6029201"/>
              <a:gd name="connsiteX2" fmla="*/ 3735508 w 3738171"/>
              <a:gd name="connsiteY2" fmla="*/ 0 h 6029201"/>
              <a:gd name="connsiteX3" fmla="*/ 3738171 w 3738171"/>
              <a:gd name="connsiteY3" fmla="*/ 6029201 h 6029201"/>
              <a:gd name="connsiteX4" fmla="*/ 0 w 3738171"/>
              <a:gd name="connsiteY4" fmla="*/ 6023726 h 6029201"/>
              <a:gd name="connsiteX0" fmla="*/ 0 w 3738171"/>
              <a:gd name="connsiteY0" fmla="*/ 6023727 h 6029202"/>
              <a:gd name="connsiteX1" fmla="*/ 1294065 w 3738171"/>
              <a:gd name="connsiteY1" fmla="*/ 3482 h 6029202"/>
              <a:gd name="connsiteX2" fmla="*/ 3735510 w 3738171"/>
              <a:gd name="connsiteY2" fmla="*/ 0 h 6029202"/>
              <a:gd name="connsiteX3" fmla="*/ 3738171 w 3738171"/>
              <a:gd name="connsiteY3" fmla="*/ 6029202 h 6029202"/>
              <a:gd name="connsiteX4" fmla="*/ 0 w 3738171"/>
              <a:gd name="connsiteY4" fmla="*/ 6023727 h 6029202"/>
              <a:gd name="connsiteX0" fmla="*/ 0 w 3738171"/>
              <a:gd name="connsiteY0" fmla="*/ 6023727 h 6029202"/>
              <a:gd name="connsiteX1" fmla="*/ 1294065 w 3738171"/>
              <a:gd name="connsiteY1" fmla="*/ 3482 h 6029202"/>
              <a:gd name="connsiteX2" fmla="*/ 3735510 w 3738171"/>
              <a:gd name="connsiteY2" fmla="*/ 0 h 6029202"/>
              <a:gd name="connsiteX3" fmla="*/ 3738171 w 3738171"/>
              <a:gd name="connsiteY3" fmla="*/ 6029202 h 6029202"/>
              <a:gd name="connsiteX4" fmla="*/ 0 w 3738171"/>
              <a:gd name="connsiteY4" fmla="*/ 6023727 h 6029202"/>
              <a:gd name="connsiteX0" fmla="*/ 0 w 3738171"/>
              <a:gd name="connsiteY0" fmla="*/ 6020465 h 6025940"/>
              <a:gd name="connsiteX1" fmla="*/ 1294065 w 3738171"/>
              <a:gd name="connsiteY1" fmla="*/ 220 h 6025940"/>
              <a:gd name="connsiteX2" fmla="*/ 3735510 w 3738171"/>
              <a:gd name="connsiteY2" fmla="*/ 0 h 6025940"/>
              <a:gd name="connsiteX3" fmla="*/ 3738171 w 3738171"/>
              <a:gd name="connsiteY3" fmla="*/ 6025940 h 6025940"/>
              <a:gd name="connsiteX4" fmla="*/ 0 w 3738171"/>
              <a:gd name="connsiteY4" fmla="*/ 6020465 h 6025940"/>
              <a:gd name="connsiteX0" fmla="*/ 0 w 3738171"/>
              <a:gd name="connsiteY0" fmla="*/ 8138769 h 8144244"/>
              <a:gd name="connsiteX1" fmla="*/ 1740362 w 3738171"/>
              <a:gd name="connsiteY1" fmla="*/ 0 h 8144244"/>
              <a:gd name="connsiteX2" fmla="*/ 3735510 w 3738171"/>
              <a:gd name="connsiteY2" fmla="*/ 2118304 h 8144244"/>
              <a:gd name="connsiteX3" fmla="*/ 3738171 w 3738171"/>
              <a:gd name="connsiteY3" fmla="*/ 8144244 h 8144244"/>
              <a:gd name="connsiteX4" fmla="*/ 0 w 3738171"/>
              <a:gd name="connsiteY4" fmla="*/ 8138769 h 8144244"/>
              <a:gd name="connsiteX0" fmla="*/ 0 w 3738171"/>
              <a:gd name="connsiteY0" fmla="*/ 8138769 h 8144244"/>
              <a:gd name="connsiteX1" fmla="*/ 1740362 w 3738171"/>
              <a:gd name="connsiteY1" fmla="*/ 0 h 8144244"/>
              <a:gd name="connsiteX2" fmla="*/ 3729226 w 3738171"/>
              <a:gd name="connsiteY2" fmla="*/ 20651 h 8144244"/>
              <a:gd name="connsiteX3" fmla="*/ 3738171 w 3738171"/>
              <a:gd name="connsiteY3" fmla="*/ 8144244 h 8144244"/>
              <a:gd name="connsiteX4" fmla="*/ 0 w 3738171"/>
              <a:gd name="connsiteY4" fmla="*/ 8138769 h 8144244"/>
              <a:gd name="connsiteX0" fmla="*/ 0 w 3738171"/>
              <a:gd name="connsiteY0" fmla="*/ 8138989 h 8144464"/>
              <a:gd name="connsiteX1" fmla="*/ 1740362 w 3738171"/>
              <a:gd name="connsiteY1" fmla="*/ 220 h 8144464"/>
              <a:gd name="connsiteX2" fmla="*/ 3722943 w 3738171"/>
              <a:gd name="connsiteY2" fmla="*/ -1 h 8144464"/>
              <a:gd name="connsiteX3" fmla="*/ 3738171 w 3738171"/>
              <a:gd name="connsiteY3" fmla="*/ 8144464 h 8144464"/>
              <a:gd name="connsiteX4" fmla="*/ 0 w 3738171"/>
              <a:gd name="connsiteY4" fmla="*/ 8138989 h 8144464"/>
              <a:gd name="connsiteX0" fmla="*/ 0 w 3738171"/>
              <a:gd name="connsiteY0" fmla="*/ 8138990 h 8144465"/>
              <a:gd name="connsiteX1" fmla="*/ 1740362 w 3738171"/>
              <a:gd name="connsiteY1" fmla="*/ 221 h 8144465"/>
              <a:gd name="connsiteX2" fmla="*/ 3735515 w 3738171"/>
              <a:gd name="connsiteY2" fmla="*/ 0 h 8144465"/>
              <a:gd name="connsiteX3" fmla="*/ 3738171 w 3738171"/>
              <a:gd name="connsiteY3" fmla="*/ 8144465 h 8144465"/>
              <a:gd name="connsiteX4" fmla="*/ 0 w 3738171"/>
              <a:gd name="connsiteY4" fmla="*/ 8138990 h 81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8171" h="8144465">
                <a:moveTo>
                  <a:pt x="0" y="8138990"/>
                </a:moveTo>
                <a:lnTo>
                  <a:pt x="1740362" y="221"/>
                </a:lnTo>
                <a:lnTo>
                  <a:pt x="3735515" y="0"/>
                </a:lnTo>
                <a:cubicBezTo>
                  <a:pt x="3737716" y="6030452"/>
                  <a:pt x="3735974" y="2114013"/>
                  <a:pt x="3738171" y="8144465"/>
                </a:cubicBezTo>
                <a:lnTo>
                  <a:pt x="0" y="813899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vert">
            <a:noAutofit/>
          </a:bodyPr>
          <a:lstStyle>
            <a:lvl1pPr marL="0" indent="0">
              <a:buNone/>
              <a:defRPr sz="100" baseline="0">
                <a:noFill/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6859132"/>
          </a:xfrm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7295" y="4869160"/>
            <a:ext cx="6912000" cy="3905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457200" indent="0">
              <a:buNone/>
              <a:defRPr sz="2200">
                <a:latin typeface="Verdana"/>
                <a:cs typeface="Verdana"/>
              </a:defRPr>
            </a:lvl2pPr>
            <a:lvl3pPr marL="914400" indent="0">
              <a:buNone/>
              <a:defRPr sz="2200">
                <a:latin typeface="Verdana"/>
                <a:cs typeface="Verdana"/>
              </a:defRPr>
            </a:lvl3pPr>
            <a:lvl4pPr marL="1371600" indent="0">
              <a:buNone/>
              <a:defRPr sz="2200">
                <a:latin typeface="Verdana"/>
                <a:cs typeface="Verdana"/>
              </a:defRPr>
            </a:lvl4pPr>
            <a:lvl5pPr marL="1828800" indent="0">
              <a:buNone/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Divider 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7295" y="5502734"/>
            <a:ext cx="6912000" cy="2999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615B56"/>
                </a:solidFill>
                <a:latin typeface="Verdana"/>
                <a:cs typeface="Verdana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Sub-header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4"/>
          </p:nvPr>
        </p:nvSpPr>
        <p:spPr>
          <a:xfrm>
            <a:off x="9684000" y="360000"/>
            <a:ext cx="2156400" cy="3168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129600" indent="0">
              <a:buNone/>
              <a:defRPr sz="100">
                <a:noFill/>
              </a:defRPr>
            </a:lvl2pPr>
            <a:lvl3pPr marL="309600" indent="0">
              <a:buNone/>
              <a:defRPr sz="100">
                <a:noFill/>
              </a:defRPr>
            </a:lvl3pPr>
            <a:lvl4pPr marL="489600" indent="0">
              <a:buNone/>
              <a:defRPr sz="100">
                <a:noFill/>
              </a:defRPr>
            </a:lvl4pPr>
            <a:lvl5pPr marL="669600" indent="0">
              <a:buNone/>
              <a:defRPr sz="100">
                <a:noFill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0"/>
            <a:ext cx="360000" cy="360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7D09B84-63F1-4303-9FD9-B5753F2CDE22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© 2019 itelligence                                                  © Confidential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08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/>
          <p:cNvSpPr/>
          <p:nvPr userDrawn="1"/>
        </p:nvSpPr>
        <p:spPr>
          <a:xfrm>
            <a:off x="0" y="5235924"/>
            <a:ext cx="6064572" cy="1627200"/>
          </a:xfrm>
          <a:prstGeom prst="rtTriangle">
            <a:avLst/>
          </a:prstGeom>
          <a:solidFill>
            <a:srgbClr val="D4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11642400" cy="52776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baseline="0"/>
            </a:lvl1pPr>
            <a:lvl2pPr marL="522900" indent="-342900">
              <a:buFont typeface="+mj-lt"/>
              <a:buAutoNum type="arabicPeriod"/>
              <a:defRPr/>
            </a:lvl2pPr>
            <a:lvl3pPr marL="702900" indent="-342900">
              <a:buFont typeface="+mj-lt"/>
              <a:buAutoNum type="arabicPeriod"/>
              <a:defRPr/>
            </a:lvl3pPr>
            <a:lvl4pPr marL="882900" indent="-342900">
              <a:buFont typeface="+mj-lt"/>
              <a:buAutoNum type="arabicPeriod"/>
              <a:defRPr/>
            </a:lvl4pPr>
            <a:lvl5pPr marL="1062900" indent="-342900">
              <a:buFont typeface="+mj-lt"/>
              <a:buAutoNum type="arabicPeriod"/>
              <a:defRPr/>
            </a:lvl5pPr>
            <a:lvl6pPr marL="1242900" indent="-342900">
              <a:buFont typeface="+mj-lt"/>
              <a:buAutoNum type="arabicPeriod"/>
              <a:defRPr/>
            </a:lvl6pPr>
            <a:lvl7pPr marL="142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/>
            </a:lvl7pPr>
            <a:lvl8pPr marL="1602900" indent="-342900">
              <a:buFont typeface="+mj-lt"/>
              <a:buAutoNum type="arabicPeriod"/>
              <a:defRPr/>
            </a:lvl8pPr>
            <a:lvl9pPr marL="1782900" indent="-342900">
              <a:buFont typeface="+mj-lt"/>
              <a:buAutoNum type="arabicPeriod"/>
              <a:defRPr/>
            </a:lvl9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314A059-6C91-40E1-A794-0B2069B67FFC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76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11642400" cy="5277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080000">
              <a:defRPr/>
            </a:lvl6pPr>
            <a:lvl7pPr marL="1260000">
              <a:lnSpc>
                <a:spcPct val="100000"/>
              </a:lnSpc>
              <a:spcBef>
                <a:spcPts val="1000"/>
              </a:spcBef>
              <a:defRPr/>
            </a:lvl7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0B95B90-0CB8-4683-9F62-CF1FD912B06F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30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8022244" cy="5277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080000">
              <a:defRPr/>
            </a:lvl6pPr>
            <a:lvl7pPr marL="1260000">
              <a:lnSpc>
                <a:spcPct val="100000"/>
              </a:lnSpc>
              <a:spcBef>
                <a:spcPts val="1000"/>
              </a:spcBef>
              <a:defRPr/>
            </a:lvl7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8390763" y="1314000"/>
            <a:ext cx="3520492" cy="5277600"/>
          </a:xfrm>
          <a:custGeom>
            <a:avLst/>
            <a:gdLst>
              <a:gd name="connsiteX0" fmla="*/ 0 w 2692400"/>
              <a:gd name="connsiteY0" fmla="*/ 5308600 h 5308600"/>
              <a:gd name="connsiteX1" fmla="*/ 0 w 2692400"/>
              <a:gd name="connsiteY1" fmla="*/ 0 h 5308600"/>
              <a:gd name="connsiteX2" fmla="*/ 2692400 w 2692400"/>
              <a:gd name="connsiteY2" fmla="*/ 0 h 5308600"/>
              <a:gd name="connsiteX3" fmla="*/ 2692400 w 2692400"/>
              <a:gd name="connsiteY3" fmla="*/ 5308600 h 5308600"/>
              <a:gd name="connsiteX4" fmla="*/ 0 w 2692400"/>
              <a:gd name="connsiteY4" fmla="*/ 5308600 h 5308600"/>
              <a:gd name="connsiteX0" fmla="*/ 0 w 2692400"/>
              <a:gd name="connsiteY0" fmla="*/ 5308600 h 5308600"/>
              <a:gd name="connsiteX1" fmla="*/ 0 w 2692400"/>
              <a:gd name="connsiteY1" fmla="*/ 0 h 5308600"/>
              <a:gd name="connsiteX2" fmla="*/ 2692400 w 2692400"/>
              <a:gd name="connsiteY2" fmla="*/ 919163 h 5308600"/>
              <a:gd name="connsiteX3" fmla="*/ 2692400 w 2692400"/>
              <a:gd name="connsiteY3" fmla="*/ 5308600 h 5308600"/>
              <a:gd name="connsiteX4" fmla="*/ 0 w 2692400"/>
              <a:gd name="connsiteY4" fmla="*/ 5308600 h 5308600"/>
              <a:gd name="connsiteX0" fmla="*/ 0 w 2692400"/>
              <a:gd name="connsiteY0" fmla="*/ 5308600 h 5308600"/>
              <a:gd name="connsiteX1" fmla="*/ 0 w 2692400"/>
              <a:gd name="connsiteY1" fmla="*/ 0 h 5308600"/>
              <a:gd name="connsiteX2" fmla="*/ 2692400 w 2692400"/>
              <a:gd name="connsiteY2" fmla="*/ 923925 h 5308600"/>
              <a:gd name="connsiteX3" fmla="*/ 2692400 w 2692400"/>
              <a:gd name="connsiteY3" fmla="*/ 5308600 h 5308600"/>
              <a:gd name="connsiteX4" fmla="*/ 0 w 2692400"/>
              <a:gd name="connsiteY4" fmla="*/ 5308600 h 5308600"/>
              <a:gd name="connsiteX0" fmla="*/ 0 w 2692400"/>
              <a:gd name="connsiteY0" fmla="*/ 4362450 h 5308600"/>
              <a:gd name="connsiteX1" fmla="*/ 0 w 2692400"/>
              <a:gd name="connsiteY1" fmla="*/ 0 h 5308600"/>
              <a:gd name="connsiteX2" fmla="*/ 2692400 w 2692400"/>
              <a:gd name="connsiteY2" fmla="*/ 923925 h 5308600"/>
              <a:gd name="connsiteX3" fmla="*/ 2692400 w 2692400"/>
              <a:gd name="connsiteY3" fmla="*/ 5308600 h 5308600"/>
              <a:gd name="connsiteX4" fmla="*/ 0 w 2692400"/>
              <a:gd name="connsiteY4" fmla="*/ 436245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5308600">
                <a:moveTo>
                  <a:pt x="0" y="4362450"/>
                </a:moveTo>
                <a:lnTo>
                  <a:pt x="0" y="0"/>
                </a:lnTo>
                <a:lnTo>
                  <a:pt x="2692400" y="923925"/>
                </a:lnTo>
                <a:lnTo>
                  <a:pt x="2692400" y="5308600"/>
                </a:lnTo>
                <a:lnTo>
                  <a:pt x="0" y="436245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BB762A5-B37E-4A03-B05A-1A75274F2853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66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Text Bo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3C30-7FDD-43E0-A72B-59E03C32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FA742-7A06-4C83-AA2E-A45F6EE7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6A2-ABC0-4861-8C2E-FA02DB7195CA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E283C-11A1-4B72-B335-4C1D10B7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9ED1C-4315-4562-BE97-650D206C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3715DD-0BD6-41FD-9CAF-3A93E74AC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143000"/>
            <a:ext cx="35052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79DA07E-BF8B-4AC9-917B-DB5B68F009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1143000"/>
            <a:ext cx="35052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B293AEC-FF54-414A-9E09-F8EA412858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5800" y="1143000"/>
            <a:ext cx="3505200" cy="50292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762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144">
          <p15:clr>
            <a:srgbClr val="000000"/>
          </p15:clr>
        </p15:guide>
        <p15:guide id="4" orient="horz" pos="432">
          <p15:clr>
            <a:srgbClr val="000000"/>
          </p15:clr>
        </p15:guide>
        <p15:guide id="5" orient="horz" pos="720">
          <p15:clr>
            <a:srgbClr val="000000"/>
          </p15:clr>
        </p15:guide>
        <p15:guide id="6" orient="horz" pos="3888">
          <p15:clr>
            <a:srgbClr val="000000"/>
          </p15:clr>
        </p15:guide>
        <p15:guide id="7" pos="240">
          <p15:clr>
            <a:srgbClr val="000000"/>
          </p15:clr>
        </p15:guide>
        <p15:guide id="8" pos="7440">
          <p15:clr>
            <a:srgbClr val="00000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winkliges Dreieck 4"/>
          <p:cNvSpPr/>
          <p:nvPr userDrawn="1"/>
        </p:nvSpPr>
        <p:spPr>
          <a:xfrm>
            <a:off x="0" y="5235924"/>
            <a:ext cx="6064572" cy="162720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11642400" cy="5277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080000">
              <a:defRPr/>
            </a:lvl6pPr>
            <a:lvl7pPr marL="1260000">
              <a:lnSpc>
                <a:spcPct val="100000"/>
              </a:lnSpc>
              <a:spcBef>
                <a:spcPts val="1000"/>
              </a:spcBef>
              <a:defRPr/>
            </a:lvl7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A8630D-5DD1-456C-8F91-30A3349F9E6A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67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/>
          <p:cNvSpPr/>
          <p:nvPr userDrawn="1"/>
        </p:nvSpPr>
        <p:spPr>
          <a:xfrm>
            <a:off x="0" y="5235924"/>
            <a:ext cx="6064572" cy="162720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8022244" cy="5277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080000">
              <a:defRPr/>
            </a:lvl6pPr>
            <a:lvl7pPr marL="1260000">
              <a:lnSpc>
                <a:spcPct val="100000"/>
              </a:lnSpc>
              <a:spcBef>
                <a:spcPts val="1000"/>
              </a:spcBef>
              <a:defRPr/>
            </a:lvl7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8390763" y="1314000"/>
            <a:ext cx="3520492" cy="5277600"/>
          </a:xfrm>
          <a:custGeom>
            <a:avLst/>
            <a:gdLst>
              <a:gd name="connsiteX0" fmla="*/ 0 w 2692400"/>
              <a:gd name="connsiteY0" fmla="*/ 5308600 h 5308600"/>
              <a:gd name="connsiteX1" fmla="*/ 0 w 2692400"/>
              <a:gd name="connsiteY1" fmla="*/ 0 h 5308600"/>
              <a:gd name="connsiteX2" fmla="*/ 2692400 w 2692400"/>
              <a:gd name="connsiteY2" fmla="*/ 0 h 5308600"/>
              <a:gd name="connsiteX3" fmla="*/ 2692400 w 2692400"/>
              <a:gd name="connsiteY3" fmla="*/ 5308600 h 5308600"/>
              <a:gd name="connsiteX4" fmla="*/ 0 w 2692400"/>
              <a:gd name="connsiteY4" fmla="*/ 5308600 h 5308600"/>
              <a:gd name="connsiteX0" fmla="*/ 0 w 2692400"/>
              <a:gd name="connsiteY0" fmla="*/ 5308600 h 5308600"/>
              <a:gd name="connsiteX1" fmla="*/ 0 w 2692400"/>
              <a:gd name="connsiteY1" fmla="*/ 0 h 5308600"/>
              <a:gd name="connsiteX2" fmla="*/ 2692400 w 2692400"/>
              <a:gd name="connsiteY2" fmla="*/ 919163 h 5308600"/>
              <a:gd name="connsiteX3" fmla="*/ 2692400 w 2692400"/>
              <a:gd name="connsiteY3" fmla="*/ 5308600 h 5308600"/>
              <a:gd name="connsiteX4" fmla="*/ 0 w 2692400"/>
              <a:gd name="connsiteY4" fmla="*/ 5308600 h 5308600"/>
              <a:gd name="connsiteX0" fmla="*/ 0 w 2692400"/>
              <a:gd name="connsiteY0" fmla="*/ 5308600 h 5308600"/>
              <a:gd name="connsiteX1" fmla="*/ 0 w 2692400"/>
              <a:gd name="connsiteY1" fmla="*/ 0 h 5308600"/>
              <a:gd name="connsiteX2" fmla="*/ 2692400 w 2692400"/>
              <a:gd name="connsiteY2" fmla="*/ 923925 h 5308600"/>
              <a:gd name="connsiteX3" fmla="*/ 2692400 w 2692400"/>
              <a:gd name="connsiteY3" fmla="*/ 5308600 h 5308600"/>
              <a:gd name="connsiteX4" fmla="*/ 0 w 2692400"/>
              <a:gd name="connsiteY4" fmla="*/ 5308600 h 5308600"/>
              <a:gd name="connsiteX0" fmla="*/ 0 w 2692400"/>
              <a:gd name="connsiteY0" fmla="*/ 4362450 h 5308600"/>
              <a:gd name="connsiteX1" fmla="*/ 0 w 2692400"/>
              <a:gd name="connsiteY1" fmla="*/ 0 h 5308600"/>
              <a:gd name="connsiteX2" fmla="*/ 2692400 w 2692400"/>
              <a:gd name="connsiteY2" fmla="*/ 923925 h 5308600"/>
              <a:gd name="connsiteX3" fmla="*/ 2692400 w 2692400"/>
              <a:gd name="connsiteY3" fmla="*/ 5308600 h 5308600"/>
              <a:gd name="connsiteX4" fmla="*/ 0 w 2692400"/>
              <a:gd name="connsiteY4" fmla="*/ 436245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5308600">
                <a:moveTo>
                  <a:pt x="0" y="4362450"/>
                </a:moveTo>
                <a:lnTo>
                  <a:pt x="0" y="0"/>
                </a:lnTo>
                <a:lnTo>
                  <a:pt x="2692400" y="923925"/>
                </a:lnTo>
                <a:lnTo>
                  <a:pt x="2692400" y="5308600"/>
                </a:lnTo>
                <a:lnTo>
                  <a:pt x="0" y="436245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5CA2658-800C-40F3-BA6F-65B5620C2FB8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4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winkliges Dreieck 6"/>
          <p:cNvSpPr/>
          <p:nvPr userDrawn="1"/>
        </p:nvSpPr>
        <p:spPr>
          <a:xfrm rot="10800000">
            <a:off x="6128296" y="0"/>
            <a:ext cx="6064572" cy="162720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htwinkliges Dreieck 4"/>
          <p:cNvSpPr/>
          <p:nvPr userDrawn="1"/>
        </p:nvSpPr>
        <p:spPr>
          <a:xfrm>
            <a:off x="0" y="5235924"/>
            <a:ext cx="6064572" cy="162720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11642400" cy="5277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080000">
              <a:defRPr/>
            </a:lvl6pPr>
            <a:lvl7pPr marL="1260000">
              <a:lnSpc>
                <a:spcPct val="100000"/>
              </a:lnSpc>
              <a:spcBef>
                <a:spcPts val="1000"/>
              </a:spcBef>
              <a:defRPr/>
            </a:lvl7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7CA0665-247B-4FB2-A54B-A7D779EF7A9A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90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/>
          <p:cNvSpPr/>
          <p:nvPr userDrawn="1"/>
        </p:nvSpPr>
        <p:spPr>
          <a:xfrm rot="10800000">
            <a:off x="6128296" y="0"/>
            <a:ext cx="6064572" cy="162720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htwinkliges Dreieck 6"/>
          <p:cNvSpPr/>
          <p:nvPr userDrawn="1"/>
        </p:nvSpPr>
        <p:spPr>
          <a:xfrm>
            <a:off x="0" y="5235924"/>
            <a:ext cx="6064572" cy="162720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8022244" cy="5277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080000">
              <a:defRPr/>
            </a:lvl6pPr>
            <a:lvl7pPr marL="1260000">
              <a:lnSpc>
                <a:spcPct val="100000"/>
              </a:lnSpc>
              <a:spcBef>
                <a:spcPts val="1000"/>
              </a:spcBef>
              <a:defRPr/>
            </a:lvl7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8390763" y="1314000"/>
            <a:ext cx="3520492" cy="5277600"/>
          </a:xfrm>
          <a:custGeom>
            <a:avLst/>
            <a:gdLst>
              <a:gd name="connsiteX0" fmla="*/ 0 w 2692400"/>
              <a:gd name="connsiteY0" fmla="*/ 5308600 h 5308600"/>
              <a:gd name="connsiteX1" fmla="*/ 0 w 2692400"/>
              <a:gd name="connsiteY1" fmla="*/ 0 h 5308600"/>
              <a:gd name="connsiteX2" fmla="*/ 2692400 w 2692400"/>
              <a:gd name="connsiteY2" fmla="*/ 0 h 5308600"/>
              <a:gd name="connsiteX3" fmla="*/ 2692400 w 2692400"/>
              <a:gd name="connsiteY3" fmla="*/ 5308600 h 5308600"/>
              <a:gd name="connsiteX4" fmla="*/ 0 w 2692400"/>
              <a:gd name="connsiteY4" fmla="*/ 5308600 h 5308600"/>
              <a:gd name="connsiteX0" fmla="*/ 0 w 2692400"/>
              <a:gd name="connsiteY0" fmla="*/ 5308600 h 5308600"/>
              <a:gd name="connsiteX1" fmla="*/ 0 w 2692400"/>
              <a:gd name="connsiteY1" fmla="*/ 0 h 5308600"/>
              <a:gd name="connsiteX2" fmla="*/ 2692400 w 2692400"/>
              <a:gd name="connsiteY2" fmla="*/ 919163 h 5308600"/>
              <a:gd name="connsiteX3" fmla="*/ 2692400 w 2692400"/>
              <a:gd name="connsiteY3" fmla="*/ 5308600 h 5308600"/>
              <a:gd name="connsiteX4" fmla="*/ 0 w 2692400"/>
              <a:gd name="connsiteY4" fmla="*/ 5308600 h 5308600"/>
              <a:gd name="connsiteX0" fmla="*/ 0 w 2692400"/>
              <a:gd name="connsiteY0" fmla="*/ 5308600 h 5308600"/>
              <a:gd name="connsiteX1" fmla="*/ 0 w 2692400"/>
              <a:gd name="connsiteY1" fmla="*/ 0 h 5308600"/>
              <a:gd name="connsiteX2" fmla="*/ 2692400 w 2692400"/>
              <a:gd name="connsiteY2" fmla="*/ 923925 h 5308600"/>
              <a:gd name="connsiteX3" fmla="*/ 2692400 w 2692400"/>
              <a:gd name="connsiteY3" fmla="*/ 5308600 h 5308600"/>
              <a:gd name="connsiteX4" fmla="*/ 0 w 2692400"/>
              <a:gd name="connsiteY4" fmla="*/ 5308600 h 5308600"/>
              <a:gd name="connsiteX0" fmla="*/ 0 w 2692400"/>
              <a:gd name="connsiteY0" fmla="*/ 4362450 h 5308600"/>
              <a:gd name="connsiteX1" fmla="*/ 0 w 2692400"/>
              <a:gd name="connsiteY1" fmla="*/ 0 h 5308600"/>
              <a:gd name="connsiteX2" fmla="*/ 2692400 w 2692400"/>
              <a:gd name="connsiteY2" fmla="*/ 923925 h 5308600"/>
              <a:gd name="connsiteX3" fmla="*/ 2692400 w 2692400"/>
              <a:gd name="connsiteY3" fmla="*/ 5308600 h 5308600"/>
              <a:gd name="connsiteX4" fmla="*/ 0 w 2692400"/>
              <a:gd name="connsiteY4" fmla="*/ 436245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5308600">
                <a:moveTo>
                  <a:pt x="0" y="4362450"/>
                </a:moveTo>
                <a:lnTo>
                  <a:pt x="0" y="0"/>
                </a:lnTo>
                <a:lnTo>
                  <a:pt x="2692400" y="923925"/>
                </a:lnTo>
                <a:lnTo>
                  <a:pt x="2692400" y="5308600"/>
                </a:lnTo>
                <a:lnTo>
                  <a:pt x="0" y="436245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DB5C75-783D-4B75-9403-21DD6F803F76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80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400" y="1314000"/>
            <a:ext cx="5724000" cy="5277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080000">
              <a:defRPr/>
            </a:lvl6pPr>
            <a:lvl7pPr marL="1260000">
              <a:lnSpc>
                <a:spcPct val="100000"/>
              </a:lnSpc>
              <a:spcBef>
                <a:spcPts val="1000"/>
              </a:spcBef>
              <a:defRPr/>
            </a:lvl7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87255" y="1314000"/>
            <a:ext cx="5724000" cy="5277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080000">
              <a:defRPr/>
            </a:lvl6pPr>
            <a:lvl7pPr marL="1260000">
              <a:lnSpc>
                <a:spcPct val="100000"/>
              </a:lnSpc>
              <a:spcBef>
                <a:spcPts val="1000"/>
              </a:spcBef>
              <a:defRPr/>
            </a:lvl7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C560B7-263E-4EF2-80F1-5D273DFBC934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38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FEF789D-216C-469F-BBC2-23F12AB52EB4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9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681126" y="644059"/>
            <a:ext cx="4531565" cy="7898582"/>
          </a:xfrm>
          <a:custGeom>
            <a:avLst/>
            <a:gdLst>
              <a:gd name="connsiteX0" fmla="*/ 0 w 8917307"/>
              <a:gd name="connsiteY0" fmla="*/ 5930058 h 5930058"/>
              <a:gd name="connsiteX1" fmla="*/ 2115192 w 8917307"/>
              <a:gd name="connsiteY1" fmla="*/ 0 h 5930058"/>
              <a:gd name="connsiteX2" fmla="*/ 8917307 w 8917307"/>
              <a:gd name="connsiteY2" fmla="*/ 0 h 5930058"/>
              <a:gd name="connsiteX3" fmla="*/ 6802115 w 8917307"/>
              <a:gd name="connsiteY3" fmla="*/ 5930058 h 5930058"/>
              <a:gd name="connsiteX4" fmla="*/ 0 w 8917307"/>
              <a:gd name="connsiteY4" fmla="*/ 5930058 h 5930058"/>
              <a:gd name="connsiteX0" fmla="*/ 0 w 8917307"/>
              <a:gd name="connsiteY0" fmla="*/ 5930058 h 5930058"/>
              <a:gd name="connsiteX1" fmla="*/ 2115192 w 8917307"/>
              <a:gd name="connsiteY1" fmla="*/ 0 h 5930058"/>
              <a:gd name="connsiteX2" fmla="*/ 8917307 w 8917307"/>
              <a:gd name="connsiteY2" fmla="*/ 0 h 5930058"/>
              <a:gd name="connsiteX3" fmla="*/ 4528818 w 8917307"/>
              <a:gd name="connsiteY3" fmla="*/ 5930058 h 5930058"/>
              <a:gd name="connsiteX4" fmla="*/ 0 w 8917307"/>
              <a:gd name="connsiteY4" fmla="*/ 5930058 h 5930058"/>
              <a:gd name="connsiteX0" fmla="*/ 0 w 4561210"/>
              <a:gd name="connsiteY0" fmla="*/ 5930059 h 5930059"/>
              <a:gd name="connsiteX1" fmla="*/ 2115192 w 4561210"/>
              <a:gd name="connsiteY1" fmla="*/ 1 h 5930059"/>
              <a:gd name="connsiteX2" fmla="*/ 4561210 w 4561210"/>
              <a:gd name="connsiteY2" fmla="*/ 0 h 5930059"/>
              <a:gd name="connsiteX3" fmla="*/ 4528818 w 4561210"/>
              <a:gd name="connsiteY3" fmla="*/ 5930059 h 5930059"/>
              <a:gd name="connsiteX4" fmla="*/ 0 w 4561210"/>
              <a:gd name="connsiteY4" fmla="*/ 5930059 h 5930059"/>
              <a:gd name="connsiteX0" fmla="*/ 0 w 3008635"/>
              <a:gd name="connsiteY0" fmla="*/ 5893807 h 5930059"/>
              <a:gd name="connsiteX1" fmla="*/ 562617 w 3008635"/>
              <a:gd name="connsiteY1" fmla="*/ 1 h 5930059"/>
              <a:gd name="connsiteX2" fmla="*/ 3008635 w 3008635"/>
              <a:gd name="connsiteY2" fmla="*/ 0 h 5930059"/>
              <a:gd name="connsiteX3" fmla="*/ 2976243 w 3008635"/>
              <a:gd name="connsiteY3" fmla="*/ 5930059 h 5930059"/>
              <a:gd name="connsiteX4" fmla="*/ 0 w 3008635"/>
              <a:gd name="connsiteY4" fmla="*/ 5893807 h 5930059"/>
              <a:gd name="connsiteX0" fmla="*/ 0 w 3008635"/>
              <a:gd name="connsiteY0" fmla="*/ 5893807 h 5930055"/>
              <a:gd name="connsiteX1" fmla="*/ 562617 w 3008635"/>
              <a:gd name="connsiteY1" fmla="*/ 1 h 5930055"/>
              <a:gd name="connsiteX2" fmla="*/ 3008635 w 3008635"/>
              <a:gd name="connsiteY2" fmla="*/ 0 h 5930055"/>
              <a:gd name="connsiteX3" fmla="*/ 2985770 w 3008635"/>
              <a:gd name="connsiteY3" fmla="*/ 5930057 h 5930055"/>
              <a:gd name="connsiteX4" fmla="*/ 0 w 3008635"/>
              <a:gd name="connsiteY4" fmla="*/ 5893807 h 5930055"/>
              <a:gd name="connsiteX0" fmla="*/ 0 w 2994348"/>
              <a:gd name="connsiteY0" fmla="*/ 5884745 h 5930059"/>
              <a:gd name="connsiteX1" fmla="*/ 548330 w 2994348"/>
              <a:gd name="connsiteY1" fmla="*/ 1 h 5930059"/>
              <a:gd name="connsiteX2" fmla="*/ 2994348 w 2994348"/>
              <a:gd name="connsiteY2" fmla="*/ 0 h 5930059"/>
              <a:gd name="connsiteX3" fmla="*/ 2971483 w 2994348"/>
              <a:gd name="connsiteY3" fmla="*/ 5930057 h 5930059"/>
              <a:gd name="connsiteX4" fmla="*/ 0 w 2994348"/>
              <a:gd name="connsiteY4" fmla="*/ 5884745 h 5930059"/>
              <a:gd name="connsiteX0" fmla="*/ 0 w 2999111"/>
              <a:gd name="connsiteY0" fmla="*/ 5911931 h 5930055"/>
              <a:gd name="connsiteX1" fmla="*/ 553093 w 2999111"/>
              <a:gd name="connsiteY1" fmla="*/ 1 h 5930055"/>
              <a:gd name="connsiteX2" fmla="*/ 2999111 w 2999111"/>
              <a:gd name="connsiteY2" fmla="*/ 0 h 5930055"/>
              <a:gd name="connsiteX3" fmla="*/ 2976246 w 2999111"/>
              <a:gd name="connsiteY3" fmla="*/ 5930057 h 5930055"/>
              <a:gd name="connsiteX4" fmla="*/ 0 w 2999111"/>
              <a:gd name="connsiteY4" fmla="*/ 5911931 h 5930055"/>
              <a:gd name="connsiteX0" fmla="*/ 0 w 3761036"/>
              <a:gd name="connsiteY0" fmla="*/ 5924582 h 5930056"/>
              <a:gd name="connsiteX1" fmla="*/ 1315018 w 3761036"/>
              <a:gd name="connsiteY1" fmla="*/ 1 h 5930056"/>
              <a:gd name="connsiteX2" fmla="*/ 3761036 w 3761036"/>
              <a:gd name="connsiteY2" fmla="*/ 0 h 5930056"/>
              <a:gd name="connsiteX3" fmla="*/ 3738171 w 3761036"/>
              <a:gd name="connsiteY3" fmla="*/ 5930057 h 5930056"/>
              <a:gd name="connsiteX4" fmla="*/ 0 w 3761036"/>
              <a:gd name="connsiteY4" fmla="*/ 5924582 h 5930056"/>
              <a:gd name="connsiteX0" fmla="*/ 0 w 3761036"/>
              <a:gd name="connsiteY0" fmla="*/ 6020245 h 6025720"/>
              <a:gd name="connsiteX1" fmla="*/ 1294065 w 3761036"/>
              <a:gd name="connsiteY1" fmla="*/ 0 h 6025720"/>
              <a:gd name="connsiteX2" fmla="*/ 3761036 w 3761036"/>
              <a:gd name="connsiteY2" fmla="*/ 95663 h 6025720"/>
              <a:gd name="connsiteX3" fmla="*/ 3738171 w 3761036"/>
              <a:gd name="connsiteY3" fmla="*/ 6025720 h 6025720"/>
              <a:gd name="connsiteX4" fmla="*/ 0 w 3761036"/>
              <a:gd name="connsiteY4" fmla="*/ 6020245 h 6025720"/>
              <a:gd name="connsiteX0" fmla="*/ 0 w 3754750"/>
              <a:gd name="connsiteY0" fmla="*/ 6020245 h 6025720"/>
              <a:gd name="connsiteX1" fmla="*/ 1294065 w 3754750"/>
              <a:gd name="connsiteY1" fmla="*/ 0 h 6025720"/>
              <a:gd name="connsiteX2" fmla="*/ 3754750 w 3754750"/>
              <a:gd name="connsiteY2" fmla="*/ 33046 h 6025720"/>
              <a:gd name="connsiteX3" fmla="*/ 3738171 w 3754750"/>
              <a:gd name="connsiteY3" fmla="*/ 6025720 h 6025720"/>
              <a:gd name="connsiteX4" fmla="*/ 0 w 3754750"/>
              <a:gd name="connsiteY4" fmla="*/ 6020245 h 6025720"/>
              <a:gd name="connsiteX0" fmla="*/ 0 w 3761036"/>
              <a:gd name="connsiteY0" fmla="*/ 6020245 h 6025720"/>
              <a:gd name="connsiteX1" fmla="*/ 1294065 w 3761036"/>
              <a:gd name="connsiteY1" fmla="*/ 0 h 6025720"/>
              <a:gd name="connsiteX2" fmla="*/ 3761036 w 3761036"/>
              <a:gd name="connsiteY2" fmla="*/ 22610 h 6025720"/>
              <a:gd name="connsiteX3" fmla="*/ 3738171 w 3761036"/>
              <a:gd name="connsiteY3" fmla="*/ 6025720 h 6025720"/>
              <a:gd name="connsiteX4" fmla="*/ 0 w 3761036"/>
              <a:gd name="connsiteY4" fmla="*/ 6020245 h 6025720"/>
              <a:gd name="connsiteX0" fmla="*/ 0 w 3740292"/>
              <a:gd name="connsiteY0" fmla="*/ 6020245 h 6025720"/>
              <a:gd name="connsiteX1" fmla="*/ 1294065 w 3740292"/>
              <a:gd name="connsiteY1" fmla="*/ 0 h 6025720"/>
              <a:gd name="connsiteX2" fmla="*/ 3737464 w 3740292"/>
              <a:gd name="connsiteY2" fmla="*/ 19349 h 6025720"/>
              <a:gd name="connsiteX3" fmla="*/ 3738171 w 3740292"/>
              <a:gd name="connsiteY3" fmla="*/ 6025720 h 6025720"/>
              <a:gd name="connsiteX4" fmla="*/ 0 w 3740292"/>
              <a:gd name="connsiteY4" fmla="*/ 6020245 h 6025720"/>
              <a:gd name="connsiteX0" fmla="*/ 0 w 3740103"/>
              <a:gd name="connsiteY0" fmla="*/ 6020245 h 6025720"/>
              <a:gd name="connsiteX1" fmla="*/ 1294065 w 3740103"/>
              <a:gd name="connsiteY1" fmla="*/ 0 h 6025720"/>
              <a:gd name="connsiteX2" fmla="*/ 3735502 w 3740103"/>
              <a:gd name="connsiteY2" fmla="*/ 12827 h 6025720"/>
              <a:gd name="connsiteX3" fmla="*/ 3738171 w 3740103"/>
              <a:gd name="connsiteY3" fmla="*/ 6025720 h 6025720"/>
              <a:gd name="connsiteX4" fmla="*/ 0 w 3740103"/>
              <a:gd name="connsiteY4" fmla="*/ 6020245 h 6025720"/>
              <a:gd name="connsiteX0" fmla="*/ 0 w 3740103"/>
              <a:gd name="connsiteY0" fmla="*/ 6020463 h 6025938"/>
              <a:gd name="connsiteX1" fmla="*/ 1294065 w 3740103"/>
              <a:gd name="connsiteY1" fmla="*/ 218 h 6025938"/>
              <a:gd name="connsiteX2" fmla="*/ 3735502 w 3740103"/>
              <a:gd name="connsiteY2" fmla="*/ 0 h 6025938"/>
              <a:gd name="connsiteX3" fmla="*/ 3738171 w 3740103"/>
              <a:gd name="connsiteY3" fmla="*/ 6025938 h 6025938"/>
              <a:gd name="connsiteX4" fmla="*/ 0 w 3740103"/>
              <a:gd name="connsiteY4" fmla="*/ 6020463 h 6025938"/>
              <a:gd name="connsiteX0" fmla="*/ 0 w 3741397"/>
              <a:gd name="connsiteY0" fmla="*/ 6023725 h 6029200"/>
              <a:gd name="connsiteX1" fmla="*/ 1294065 w 3741397"/>
              <a:gd name="connsiteY1" fmla="*/ 3480 h 6029200"/>
              <a:gd name="connsiteX2" fmla="*/ 3741397 w 3741397"/>
              <a:gd name="connsiteY2" fmla="*/ 0 h 6029200"/>
              <a:gd name="connsiteX3" fmla="*/ 3738171 w 3741397"/>
              <a:gd name="connsiteY3" fmla="*/ 6029200 h 6029200"/>
              <a:gd name="connsiteX4" fmla="*/ 0 w 3741397"/>
              <a:gd name="connsiteY4" fmla="*/ 6023725 h 6029200"/>
              <a:gd name="connsiteX0" fmla="*/ 0 w 3747290"/>
              <a:gd name="connsiteY0" fmla="*/ 6023725 h 6029200"/>
              <a:gd name="connsiteX1" fmla="*/ 1294065 w 3747290"/>
              <a:gd name="connsiteY1" fmla="*/ 3480 h 6029200"/>
              <a:gd name="connsiteX2" fmla="*/ 3747290 w 3747290"/>
              <a:gd name="connsiteY2" fmla="*/ 0 h 6029200"/>
              <a:gd name="connsiteX3" fmla="*/ 3738171 w 3747290"/>
              <a:gd name="connsiteY3" fmla="*/ 6029200 h 6029200"/>
              <a:gd name="connsiteX4" fmla="*/ 0 w 3747290"/>
              <a:gd name="connsiteY4" fmla="*/ 6023725 h 6029200"/>
              <a:gd name="connsiteX0" fmla="*/ 0 w 3743362"/>
              <a:gd name="connsiteY0" fmla="*/ 6023725 h 6029200"/>
              <a:gd name="connsiteX1" fmla="*/ 1294065 w 3743362"/>
              <a:gd name="connsiteY1" fmla="*/ 3480 h 6029200"/>
              <a:gd name="connsiteX2" fmla="*/ 3743362 w 3743362"/>
              <a:gd name="connsiteY2" fmla="*/ 0 h 6029200"/>
              <a:gd name="connsiteX3" fmla="*/ 3738171 w 3743362"/>
              <a:gd name="connsiteY3" fmla="*/ 6029200 h 6029200"/>
              <a:gd name="connsiteX4" fmla="*/ 0 w 3743362"/>
              <a:gd name="connsiteY4" fmla="*/ 6023725 h 6029200"/>
              <a:gd name="connsiteX0" fmla="*/ 0 w 3740103"/>
              <a:gd name="connsiteY0" fmla="*/ 6023725 h 6029200"/>
              <a:gd name="connsiteX1" fmla="*/ 1294065 w 3740103"/>
              <a:gd name="connsiteY1" fmla="*/ 3480 h 6029200"/>
              <a:gd name="connsiteX2" fmla="*/ 3735505 w 3740103"/>
              <a:gd name="connsiteY2" fmla="*/ 0 h 6029200"/>
              <a:gd name="connsiteX3" fmla="*/ 3738171 w 3740103"/>
              <a:gd name="connsiteY3" fmla="*/ 6029200 h 6029200"/>
              <a:gd name="connsiteX4" fmla="*/ 0 w 3740103"/>
              <a:gd name="connsiteY4" fmla="*/ 6023725 h 6029200"/>
              <a:gd name="connsiteX0" fmla="*/ 0 w 3740103"/>
              <a:gd name="connsiteY0" fmla="*/ 6023726 h 6029201"/>
              <a:gd name="connsiteX1" fmla="*/ 1294065 w 3740103"/>
              <a:gd name="connsiteY1" fmla="*/ 3481 h 6029201"/>
              <a:gd name="connsiteX2" fmla="*/ 3735508 w 3740103"/>
              <a:gd name="connsiteY2" fmla="*/ 0 h 6029201"/>
              <a:gd name="connsiteX3" fmla="*/ 3738171 w 3740103"/>
              <a:gd name="connsiteY3" fmla="*/ 6029201 h 6029201"/>
              <a:gd name="connsiteX4" fmla="*/ 0 w 3740103"/>
              <a:gd name="connsiteY4" fmla="*/ 6023726 h 6029201"/>
              <a:gd name="connsiteX0" fmla="*/ 0 w 3740727"/>
              <a:gd name="connsiteY0" fmla="*/ 6023726 h 6029201"/>
              <a:gd name="connsiteX1" fmla="*/ 1294065 w 3740727"/>
              <a:gd name="connsiteY1" fmla="*/ 3481 h 6029201"/>
              <a:gd name="connsiteX2" fmla="*/ 3735508 w 3740727"/>
              <a:gd name="connsiteY2" fmla="*/ 0 h 6029201"/>
              <a:gd name="connsiteX3" fmla="*/ 3738171 w 3740727"/>
              <a:gd name="connsiteY3" fmla="*/ 6029201 h 6029201"/>
              <a:gd name="connsiteX4" fmla="*/ 0 w 3740727"/>
              <a:gd name="connsiteY4" fmla="*/ 6023726 h 6029201"/>
              <a:gd name="connsiteX0" fmla="*/ 0 w 3740728"/>
              <a:gd name="connsiteY0" fmla="*/ 6023726 h 6029201"/>
              <a:gd name="connsiteX1" fmla="*/ 1294065 w 3740728"/>
              <a:gd name="connsiteY1" fmla="*/ 3481 h 6029201"/>
              <a:gd name="connsiteX2" fmla="*/ 3735508 w 3740728"/>
              <a:gd name="connsiteY2" fmla="*/ 0 h 6029201"/>
              <a:gd name="connsiteX3" fmla="*/ 3738171 w 3740728"/>
              <a:gd name="connsiteY3" fmla="*/ 6029201 h 6029201"/>
              <a:gd name="connsiteX4" fmla="*/ 0 w 3740728"/>
              <a:gd name="connsiteY4" fmla="*/ 6023726 h 6029201"/>
              <a:gd name="connsiteX0" fmla="*/ 0 w 3738171"/>
              <a:gd name="connsiteY0" fmla="*/ 6023726 h 6029201"/>
              <a:gd name="connsiteX1" fmla="*/ 1294065 w 3738171"/>
              <a:gd name="connsiteY1" fmla="*/ 3481 h 6029201"/>
              <a:gd name="connsiteX2" fmla="*/ 3735508 w 3738171"/>
              <a:gd name="connsiteY2" fmla="*/ 0 h 6029201"/>
              <a:gd name="connsiteX3" fmla="*/ 3738171 w 3738171"/>
              <a:gd name="connsiteY3" fmla="*/ 6029201 h 6029201"/>
              <a:gd name="connsiteX4" fmla="*/ 0 w 3738171"/>
              <a:gd name="connsiteY4" fmla="*/ 6023726 h 6029201"/>
              <a:gd name="connsiteX0" fmla="*/ 0 w 3738171"/>
              <a:gd name="connsiteY0" fmla="*/ 6023726 h 6029201"/>
              <a:gd name="connsiteX1" fmla="*/ 1294065 w 3738171"/>
              <a:gd name="connsiteY1" fmla="*/ 3481 h 6029201"/>
              <a:gd name="connsiteX2" fmla="*/ 3735508 w 3738171"/>
              <a:gd name="connsiteY2" fmla="*/ 0 h 6029201"/>
              <a:gd name="connsiteX3" fmla="*/ 3738171 w 3738171"/>
              <a:gd name="connsiteY3" fmla="*/ 6029201 h 6029201"/>
              <a:gd name="connsiteX4" fmla="*/ 0 w 3738171"/>
              <a:gd name="connsiteY4" fmla="*/ 6023726 h 6029201"/>
              <a:gd name="connsiteX0" fmla="*/ 0 w 3738171"/>
              <a:gd name="connsiteY0" fmla="*/ 6023727 h 6029202"/>
              <a:gd name="connsiteX1" fmla="*/ 1294065 w 3738171"/>
              <a:gd name="connsiteY1" fmla="*/ 3482 h 6029202"/>
              <a:gd name="connsiteX2" fmla="*/ 3735510 w 3738171"/>
              <a:gd name="connsiteY2" fmla="*/ 0 h 6029202"/>
              <a:gd name="connsiteX3" fmla="*/ 3738171 w 3738171"/>
              <a:gd name="connsiteY3" fmla="*/ 6029202 h 6029202"/>
              <a:gd name="connsiteX4" fmla="*/ 0 w 3738171"/>
              <a:gd name="connsiteY4" fmla="*/ 6023727 h 6029202"/>
              <a:gd name="connsiteX0" fmla="*/ 0 w 3738171"/>
              <a:gd name="connsiteY0" fmla="*/ 6023727 h 6029202"/>
              <a:gd name="connsiteX1" fmla="*/ 1294065 w 3738171"/>
              <a:gd name="connsiteY1" fmla="*/ 3482 h 6029202"/>
              <a:gd name="connsiteX2" fmla="*/ 3735510 w 3738171"/>
              <a:gd name="connsiteY2" fmla="*/ 0 h 6029202"/>
              <a:gd name="connsiteX3" fmla="*/ 3738171 w 3738171"/>
              <a:gd name="connsiteY3" fmla="*/ 6029202 h 6029202"/>
              <a:gd name="connsiteX4" fmla="*/ 0 w 3738171"/>
              <a:gd name="connsiteY4" fmla="*/ 6023727 h 6029202"/>
              <a:gd name="connsiteX0" fmla="*/ 0 w 3738171"/>
              <a:gd name="connsiteY0" fmla="*/ 6020465 h 6025940"/>
              <a:gd name="connsiteX1" fmla="*/ 1294065 w 3738171"/>
              <a:gd name="connsiteY1" fmla="*/ 220 h 6025940"/>
              <a:gd name="connsiteX2" fmla="*/ 3735510 w 3738171"/>
              <a:gd name="connsiteY2" fmla="*/ 0 h 6025940"/>
              <a:gd name="connsiteX3" fmla="*/ 3738171 w 3738171"/>
              <a:gd name="connsiteY3" fmla="*/ 6025940 h 6025940"/>
              <a:gd name="connsiteX4" fmla="*/ 0 w 3738171"/>
              <a:gd name="connsiteY4" fmla="*/ 6020465 h 6025940"/>
              <a:gd name="connsiteX0" fmla="*/ 0 w 3738171"/>
              <a:gd name="connsiteY0" fmla="*/ 8138769 h 8144244"/>
              <a:gd name="connsiteX1" fmla="*/ 1740362 w 3738171"/>
              <a:gd name="connsiteY1" fmla="*/ 0 h 8144244"/>
              <a:gd name="connsiteX2" fmla="*/ 3735510 w 3738171"/>
              <a:gd name="connsiteY2" fmla="*/ 2118304 h 8144244"/>
              <a:gd name="connsiteX3" fmla="*/ 3738171 w 3738171"/>
              <a:gd name="connsiteY3" fmla="*/ 8144244 h 8144244"/>
              <a:gd name="connsiteX4" fmla="*/ 0 w 3738171"/>
              <a:gd name="connsiteY4" fmla="*/ 8138769 h 8144244"/>
              <a:gd name="connsiteX0" fmla="*/ 0 w 3738171"/>
              <a:gd name="connsiteY0" fmla="*/ 8138769 h 8144244"/>
              <a:gd name="connsiteX1" fmla="*/ 1740362 w 3738171"/>
              <a:gd name="connsiteY1" fmla="*/ 0 h 8144244"/>
              <a:gd name="connsiteX2" fmla="*/ 3729226 w 3738171"/>
              <a:gd name="connsiteY2" fmla="*/ 20651 h 8144244"/>
              <a:gd name="connsiteX3" fmla="*/ 3738171 w 3738171"/>
              <a:gd name="connsiteY3" fmla="*/ 8144244 h 8144244"/>
              <a:gd name="connsiteX4" fmla="*/ 0 w 3738171"/>
              <a:gd name="connsiteY4" fmla="*/ 8138769 h 8144244"/>
              <a:gd name="connsiteX0" fmla="*/ 0 w 3738171"/>
              <a:gd name="connsiteY0" fmla="*/ 8138989 h 8144464"/>
              <a:gd name="connsiteX1" fmla="*/ 1740362 w 3738171"/>
              <a:gd name="connsiteY1" fmla="*/ 220 h 8144464"/>
              <a:gd name="connsiteX2" fmla="*/ 3722943 w 3738171"/>
              <a:gd name="connsiteY2" fmla="*/ -1 h 8144464"/>
              <a:gd name="connsiteX3" fmla="*/ 3738171 w 3738171"/>
              <a:gd name="connsiteY3" fmla="*/ 8144464 h 8144464"/>
              <a:gd name="connsiteX4" fmla="*/ 0 w 3738171"/>
              <a:gd name="connsiteY4" fmla="*/ 8138989 h 8144464"/>
              <a:gd name="connsiteX0" fmla="*/ 0 w 3738171"/>
              <a:gd name="connsiteY0" fmla="*/ 8138990 h 8144465"/>
              <a:gd name="connsiteX1" fmla="*/ 1740362 w 3738171"/>
              <a:gd name="connsiteY1" fmla="*/ 221 h 8144465"/>
              <a:gd name="connsiteX2" fmla="*/ 3735515 w 3738171"/>
              <a:gd name="connsiteY2" fmla="*/ 0 h 8144465"/>
              <a:gd name="connsiteX3" fmla="*/ 3738171 w 3738171"/>
              <a:gd name="connsiteY3" fmla="*/ 8144465 h 8144465"/>
              <a:gd name="connsiteX4" fmla="*/ 0 w 3738171"/>
              <a:gd name="connsiteY4" fmla="*/ 8138990 h 81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8171" h="8144465">
                <a:moveTo>
                  <a:pt x="0" y="8138990"/>
                </a:moveTo>
                <a:lnTo>
                  <a:pt x="1740362" y="221"/>
                </a:lnTo>
                <a:lnTo>
                  <a:pt x="3735515" y="0"/>
                </a:lnTo>
                <a:cubicBezTo>
                  <a:pt x="3737716" y="6030452"/>
                  <a:pt x="3735974" y="2114013"/>
                  <a:pt x="3738171" y="8144465"/>
                </a:cubicBezTo>
                <a:lnTo>
                  <a:pt x="0" y="813899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vert">
            <a:noAutofit/>
          </a:bodyPr>
          <a:lstStyle>
            <a:lvl1pPr marL="0" indent="0">
              <a:buNone/>
              <a:defRPr sz="100" baseline="0">
                <a:noFill/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685913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4"/>
          </p:nvPr>
        </p:nvSpPr>
        <p:spPr>
          <a:xfrm>
            <a:off x="9684000" y="360000"/>
            <a:ext cx="2156400" cy="3168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129600" indent="0">
              <a:buNone/>
              <a:defRPr sz="100">
                <a:noFill/>
              </a:defRPr>
            </a:lvl2pPr>
            <a:lvl3pPr marL="309600" indent="0">
              <a:buNone/>
              <a:defRPr sz="100">
                <a:noFill/>
              </a:defRPr>
            </a:lvl3pPr>
            <a:lvl4pPr marL="489600" indent="0">
              <a:buNone/>
              <a:defRPr sz="100">
                <a:noFill/>
              </a:defRPr>
            </a:lvl4pPr>
            <a:lvl5pPr marL="669600" indent="0">
              <a:buNone/>
              <a:defRPr sz="100">
                <a:noFill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0"/>
            <a:ext cx="360000" cy="360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79376" y="4531750"/>
            <a:ext cx="6935229" cy="12545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>
              <a:buNone/>
              <a:defRPr sz="2200">
                <a:latin typeface="Verdana"/>
                <a:cs typeface="Verdana"/>
              </a:defRPr>
            </a:lvl2pPr>
            <a:lvl3pPr marL="914400" indent="0">
              <a:buNone/>
              <a:defRPr sz="2200">
                <a:latin typeface="Verdana"/>
                <a:cs typeface="Verdana"/>
              </a:defRPr>
            </a:lvl3pPr>
            <a:lvl4pPr marL="1371600" indent="0">
              <a:buNone/>
              <a:defRPr sz="2200">
                <a:latin typeface="Verdana"/>
                <a:cs typeface="Verdana"/>
              </a:defRPr>
            </a:lvl4pPr>
            <a:lvl5pPr marL="1828800" indent="0">
              <a:buNone/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Contact &amp; Address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9375" y="6067836"/>
            <a:ext cx="6935229" cy="2999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We make the most of SAP solutions!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1196AED9-24F4-4B7F-B4C7-C2F0A3DC90F5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© 2019 itelligence                                                  © Confidential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27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7001" y="360000"/>
            <a:ext cx="11644254" cy="7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Titel durch Klicken bearbeiten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C306E22-6037-4B4C-9255-17629606959C}" type="datetime1">
              <a:rPr lang="en-US" noProof="0" smtClean="0"/>
              <a:t>2/8/2023</a:t>
            </a:fld>
            <a:endParaRPr lang="de-DE" noProof="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noProof="0"/>
              <a:t>© 2019 itelligence                                                  © Confidential</a:t>
            </a:r>
            <a:endParaRPr lang="de-DE" noProof="0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538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B5AB-70AE-4C95-8417-FA1239E48936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33557-E5E8-449C-AF8D-6C5C3B9B1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stye</a:t>
            </a:r>
          </a:p>
        </p:txBody>
      </p:sp>
    </p:spTree>
    <p:extLst>
      <p:ext uri="{BB962C8B-B14F-4D97-AF65-F5344CB8AC3E}">
        <p14:creationId xmlns:p14="http://schemas.microsoft.com/office/powerpoint/2010/main" val="333472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ex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3FE-13B8-49B7-8F62-DE3D3B3DB706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33557-E5E8-449C-AF8D-6C5C3B9B1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FD31A3-3E02-4888-A19E-0FB3C336E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71600"/>
            <a:ext cx="114300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84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2 Text Bo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B16-5F85-4834-9EDD-944D39F756C0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33557-E5E8-449C-AF8D-6C5C3B9B1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7712D-CD8C-4661-B93C-40413D93F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1371600"/>
            <a:ext cx="5486400" cy="4800600"/>
          </a:xfrm>
          <a:prstGeom prst="rect">
            <a:avLst/>
          </a:prstGeom>
          <a:noFill/>
        </p:spPr>
        <p:txBody>
          <a:bodyPr lIns="0" r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2C8AC7-72E0-406D-8DEA-1E956DA1D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600" y="1371600"/>
            <a:ext cx="54864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37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3 Text Bo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E258DE6-D6DE-4763-B58F-639EDB446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371600"/>
            <a:ext cx="35052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350224-8972-42C7-ADBC-36BA6D0B86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3400" y="1371600"/>
            <a:ext cx="35052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4F3977E-1875-47D8-B875-C6F42AE186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5800" y="1371600"/>
            <a:ext cx="3505200" cy="4800600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85E5-640C-46A4-9400-FEE8EA72A6CA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33557-E5E8-449C-AF8D-6C5C3B9B1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85800"/>
            <a:ext cx="11430000" cy="381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stye</a:t>
            </a:r>
          </a:p>
        </p:txBody>
      </p:sp>
    </p:spTree>
    <p:extLst>
      <p:ext uri="{BB962C8B-B14F-4D97-AF65-F5344CB8AC3E}">
        <p14:creationId xmlns:p14="http://schemas.microsoft.com/office/powerpoint/2010/main" val="110528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Full-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834F28-E42B-4CB6-8AC9-1210CD0C4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enter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9D098-87AC-47DD-A2EC-59C99D3E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B6D5-7035-4FEF-934A-80006988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3D2-69E4-4216-B2FD-9E8B9F5D4E03}" type="datetime1">
              <a:rPr lang="de-DE" smtClean="0"/>
              <a:t>08.02.2023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C6AA-862E-4499-883C-13B384D5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 DATA  Business Solutions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8910-9F56-4581-AB25-3AC63BF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2A0C3-3DA7-405F-BB98-39F5A56F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4571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DE5F5D-E550-4BA3-9A30-8A844D0E6855}"/>
              </a:ext>
            </a:extLst>
          </p:cNvPr>
          <p:cNvSpPr/>
          <p:nvPr userDrawn="1"/>
        </p:nvSpPr>
        <p:spPr>
          <a:xfrm>
            <a:off x="402224" y="6453188"/>
            <a:ext cx="11799690" cy="404812"/>
          </a:xfrm>
          <a:prstGeom prst="rect">
            <a:avLst/>
          </a:prstGeom>
          <a:gradFill>
            <a:gsLst>
              <a:gs pos="0">
                <a:srgbClr val="0A2075">
                  <a:alpha val="80000"/>
                </a:srgbClr>
              </a:gs>
              <a:gs pos="100000">
                <a:srgbClr val="0F1C50"/>
              </a:gs>
            </a:gsLst>
            <a:lin ang="0" scaled="0"/>
          </a:gra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40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図 19">
            <a:extLst>
              <a:ext uri="{FF2B5EF4-FFF2-40B4-BE49-F238E27FC236}">
                <a16:creationId xmlns:a16="http://schemas.microsoft.com/office/drawing/2014/main" id="{F20B18ED-F352-460A-9962-E28A518CC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54800"/>
            <a:ext cx="402223" cy="403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2ED0E-6634-48BF-AD80-2D47D751F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0" y="6553200"/>
            <a:ext cx="1219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891544-76C0-466E-BA65-F8C9670E9506}" type="datetime1">
              <a:rPr lang="de-DE" smtClean="0"/>
              <a:t>08.02.2023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B561-8C78-449B-AF1B-635CF1F87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30480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NTT DATA  Business Solutions AG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88F1-A855-4A1D-881B-9D7CE3916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1200" y="655320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DCFEA4A-99CF-4414-AD29-E9642D34F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EF8AB21-5BC1-4CB5-AAC2-85213DA39B9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789444" y="6591857"/>
            <a:ext cx="1021556" cy="151287"/>
          </a:xfrm>
          <a:custGeom>
            <a:avLst/>
            <a:gdLst>
              <a:gd name="T0" fmla="*/ 375 w 1361"/>
              <a:gd name="T1" fmla="*/ 43 h 199"/>
              <a:gd name="T2" fmla="*/ 313 w 1361"/>
              <a:gd name="T3" fmla="*/ 196 h 199"/>
              <a:gd name="T4" fmla="*/ 269 w 1361"/>
              <a:gd name="T5" fmla="*/ 43 h 199"/>
              <a:gd name="T6" fmla="*/ 207 w 1361"/>
              <a:gd name="T7" fmla="*/ 2 h 199"/>
              <a:gd name="T8" fmla="*/ 995 w 1361"/>
              <a:gd name="T9" fmla="*/ 69 h 199"/>
              <a:gd name="T10" fmla="*/ 864 w 1361"/>
              <a:gd name="T11" fmla="*/ 196 h 199"/>
              <a:gd name="T12" fmla="*/ 811 w 1361"/>
              <a:gd name="T13" fmla="*/ 132 h 199"/>
              <a:gd name="T14" fmla="*/ 951 w 1361"/>
              <a:gd name="T15" fmla="*/ 76 h 199"/>
              <a:gd name="T16" fmla="*/ 929 w 1361"/>
              <a:gd name="T17" fmla="*/ 44 h 199"/>
              <a:gd name="T18" fmla="*/ 821 w 1361"/>
              <a:gd name="T19" fmla="*/ 2 h 199"/>
              <a:gd name="T20" fmla="*/ 995 w 1361"/>
              <a:gd name="T21" fmla="*/ 69 h 199"/>
              <a:gd name="T22" fmla="*/ 951 w 1361"/>
              <a:gd name="T23" fmla="*/ 115 h 199"/>
              <a:gd name="T24" fmla="*/ 854 w 1361"/>
              <a:gd name="T25" fmla="*/ 135 h 199"/>
              <a:gd name="T26" fmla="*/ 951 w 1361"/>
              <a:gd name="T27" fmla="*/ 155 h 199"/>
              <a:gd name="T28" fmla="*/ 1361 w 1361"/>
              <a:gd name="T29" fmla="*/ 196 h 199"/>
              <a:gd name="T30" fmla="*/ 1177 w 1361"/>
              <a:gd name="T31" fmla="*/ 141 h 199"/>
              <a:gd name="T32" fmla="*/ 1228 w 1361"/>
              <a:gd name="T33" fmla="*/ 76 h 199"/>
              <a:gd name="T34" fmla="*/ 1317 w 1361"/>
              <a:gd name="T35" fmla="*/ 69 h 199"/>
              <a:gd name="T36" fmla="*/ 1187 w 1361"/>
              <a:gd name="T37" fmla="*/ 44 h 199"/>
              <a:gd name="T38" fmla="*/ 1298 w 1361"/>
              <a:gd name="T39" fmla="*/ 2 h 199"/>
              <a:gd name="T40" fmla="*/ 1317 w 1361"/>
              <a:gd name="T41" fmla="*/ 155 h 199"/>
              <a:gd name="T42" fmla="*/ 1234 w 1361"/>
              <a:gd name="T43" fmla="*/ 115 h 199"/>
              <a:gd name="T44" fmla="*/ 1234 w 1361"/>
              <a:gd name="T45" fmla="*/ 155 h 199"/>
              <a:gd name="T46" fmla="*/ 389 w 1361"/>
              <a:gd name="T47" fmla="*/ 2 h 199"/>
              <a:gd name="T48" fmla="*/ 452 w 1361"/>
              <a:gd name="T49" fmla="*/ 43 h 199"/>
              <a:gd name="T50" fmla="*/ 496 w 1361"/>
              <a:gd name="T51" fmla="*/ 196 h 199"/>
              <a:gd name="T52" fmla="*/ 558 w 1361"/>
              <a:gd name="T53" fmla="*/ 43 h 199"/>
              <a:gd name="T54" fmla="*/ 389 w 1361"/>
              <a:gd name="T55" fmla="*/ 2 h 199"/>
              <a:gd name="T56" fmla="*/ 1004 w 1361"/>
              <a:gd name="T57" fmla="*/ 43 h 199"/>
              <a:gd name="T58" fmla="*/ 1066 w 1361"/>
              <a:gd name="T59" fmla="*/ 196 h 199"/>
              <a:gd name="T60" fmla="*/ 1110 w 1361"/>
              <a:gd name="T61" fmla="*/ 43 h 199"/>
              <a:gd name="T62" fmla="*/ 1173 w 1361"/>
              <a:gd name="T63" fmla="*/ 2 h 199"/>
              <a:gd name="T64" fmla="*/ 732 w 1361"/>
              <a:gd name="T65" fmla="*/ 196 h 199"/>
              <a:gd name="T66" fmla="*/ 612 w 1361"/>
              <a:gd name="T67" fmla="*/ 2 h 199"/>
              <a:gd name="T68" fmla="*/ 794 w 1361"/>
              <a:gd name="T69" fmla="*/ 70 h 199"/>
              <a:gd name="T70" fmla="*/ 732 w 1361"/>
              <a:gd name="T71" fmla="*/ 196 h 199"/>
              <a:gd name="T72" fmla="*/ 727 w 1361"/>
              <a:gd name="T73" fmla="*/ 44 h 199"/>
              <a:gd name="T74" fmla="*/ 656 w 1361"/>
              <a:gd name="T75" fmla="*/ 155 h 199"/>
              <a:gd name="T76" fmla="*/ 749 w 1361"/>
              <a:gd name="T77" fmla="*/ 129 h 199"/>
              <a:gd name="T78" fmla="*/ 145 w 1361"/>
              <a:gd name="T79" fmla="*/ 150 h 199"/>
              <a:gd name="T80" fmla="*/ 40 w 1361"/>
              <a:gd name="T81" fmla="*/ 0 h 199"/>
              <a:gd name="T82" fmla="*/ 0 w 1361"/>
              <a:gd name="T83" fmla="*/ 197 h 199"/>
              <a:gd name="T84" fmla="*/ 44 w 1361"/>
              <a:gd name="T85" fmla="*/ 76 h 199"/>
              <a:gd name="T86" fmla="*/ 44 w 1361"/>
              <a:gd name="T87" fmla="*/ 47 h 199"/>
              <a:gd name="T88" fmla="*/ 115 w 1361"/>
              <a:gd name="T89" fmla="*/ 177 h 199"/>
              <a:gd name="T90" fmla="*/ 192 w 1361"/>
              <a:gd name="T91" fmla="*/ 147 h 199"/>
              <a:gd name="T92" fmla="*/ 148 w 1361"/>
              <a:gd name="T93" fmla="*/ 2 h 199"/>
              <a:gd name="T94" fmla="*/ 149 w 1361"/>
              <a:gd name="T95" fmla="*/ 148 h 199"/>
              <a:gd name="T96" fmla="*/ 145 w 1361"/>
              <a:gd name="T97" fmla="*/ 15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1" h="199">
                <a:moveTo>
                  <a:pt x="375" y="2"/>
                </a:moveTo>
                <a:cubicBezTo>
                  <a:pt x="375" y="43"/>
                  <a:pt x="375" y="43"/>
                  <a:pt x="375" y="43"/>
                </a:cubicBezTo>
                <a:cubicBezTo>
                  <a:pt x="375" y="43"/>
                  <a:pt x="318" y="43"/>
                  <a:pt x="313" y="43"/>
                </a:cubicBezTo>
                <a:cubicBezTo>
                  <a:pt x="313" y="48"/>
                  <a:pt x="313" y="196"/>
                  <a:pt x="313" y="196"/>
                </a:cubicBezTo>
                <a:cubicBezTo>
                  <a:pt x="269" y="196"/>
                  <a:pt x="269" y="196"/>
                  <a:pt x="269" y="196"/>
                </a:cubicBezTo>
                <a:cubicBezTo>
                  <a:pt x="269" y="196"/>
                  <a:pt x="269" y="48"/>
                  <a:pt x="269" y="43"/>
                </a:cubicBezTo>
                <a:cubicBezTo>
                  <a:pt x="265" y="43"/>
                  <a:pt x="207" y="43"/>
                  <a:pt x="207" y="43"/>
                </a:cubicBezTo>
                <a:cubicBezTo>
                  <a:pt x="207" y="2"/>
                  <a:pt x="207" y="2"/>
                  <a:pt x="207" y="2"/>
                </a:cubicBezTo>
                <a:lnTo>
                  <a:pt x="375" y="2"/>
                </a:lnTo>
                <a:close/>
                <a:moveTo>
                  <a:pt x="995" y="69"/>
                </a:moveTo>
                <a:cubicBezTo>
                  <a:pt x="995" y="196"/>
                  <a:pt x="995" y="196"/>
                  <a:pt x="995" y="196"/>
                </a:cubicBezTo>
                <a:cubicBezTo>
                  <a:pt x="864" y="196"/>
                  <a:pt x="864" y="196"/>
                  <a:pt x="864" y="196"/>
                </a:cubicBezTo>
                <a:cubicBezTo>
                  <a:pt x="828" y="196"/>
                  <a:pt x="811" y="181"/>
                  <a:pt x="811" y="141"/>
                </a:cubicBezTo>
                <a:cubicBezTo>
                  <a:pt x="811" y="132"/>
                  <a:pt x="811" y="132"/>
                  <a:pt x="811" y="132"/>
                </a:cubicBezTo>
                <a:cubicBezTo>
                  <a:pt x="811" y="93"/>
                  <a:pt x="828" y="76"/>
                  <a:pt x="862" y="76"/>
                </a:cubicBezTo>
                <a:cubicBezTo>
                  <a:pt x="862" y="76"/>
                  <a:pt x="947" y="76"/>
                  <a:pt x="951" y="76"/>
                </a:cubicBezTo>
                <a:cubicBezTo>
                  <a:pt x="951" y="75"/>
                  <a:pt x="951" y="69"/>
                  <a:pt x="951" y="69"/>
                </a:cubicBezTo>
                <a:cubicBezTo>
                  <a:pt x="951" y="51"/>
                  <a:pt x="945" y="44"/>
                  <a:pt x="929" y="44"/>
                </a:cubicBezTo>
                <a:cubicBezTo>
                  <a:pt x="821" y="44"/>
                  <a:pt x="821" y="44"/>
                  <a:pt x="821" y="44"/>
                </a:cubicBezTo>
                <a:cubicBezTo>
                  <a:pt x="821" y="2"/>
                  <a:pt x="821" y="2"/>
                  <a:pt x="821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79" y="2"/>
                  <a:pt x="995" y="20"/>
                  <a:pt x="995" y="69"/>
                </a:cubicBezTo>
                <a:close/>
                <a:moveTo>
                  <a:pt x="951" y="155"/>
                </a:moveTo>
                <a:cubicBezTo>
                  <a:pt x="951" y="115"/>
                  <a:pt x="951" y="115"/>
                  <a:pt x="951" y="115"/>
                </a:cubicBezTo>
                <a:cubicBezTo>
                  <a:pt x="947" y="115"/>
                  <a:pt x="868" y="115"/>
                  <a:pt x="868" y="115"/>
                </a:cubicBezTo>
                <a:cubicBezTo>
                  <a:pt x="862" y="115"/>
                  <a:pt x="854" y="118"/>
                  <a:pt x="854" y="135"/>
                </a:cubicBezTo>
                <a:cubicBezTo>
                  <a:pt x="854" y="152"/>
                  <a:pt x="862" y="155"/>
                  <a:pt x="868" y="155"/>
                </a:cubicBezTo>
                <a:cubicBezTo>
                  <a:pt x="868" y="155"/>
                  <a:pt x="947" y="155"/>
                  <a:pt x="951" y="155"/>
                </a:cubicBezTo>
                <a:close/>
                <a:moveTo>
                  <a:pt x="1361" y="69"/>
                </a:moveTo>
                <a:cubicBezTo>
                  <a:pt x="1361" y="196"/>
                  <a:pt x="1361" y="196"/>
                  <a:pt x="1361" y="196"/>
                </a:cubicBezTo>
                <a:cubicBezTo>
                  <a:pt x="1230" y="196"/>
                  <a:pt x="1230" y="196"/>
                  <a:pt x="1230" y="196"/>
                </a:cubicBezTo>
                <a:cubicBezTo>
                  <a:pt x="1194" y="196"/>
                  <a:pt x="1177" y="181"/>
                  <a:pt x="1177" y="141"/>
                </a:cubicBezTo>
                <a:cubicBezTo>
                  <a:pt x="1177" y="132"/>
                  <a:pt x="1177" y="132"/>
                  <a:pt x="1177" y="132"/>
                </a:cubicBezTo>
                <a:cubicBezTo>
                  <a:pt x="1177" y="93"/>
                  <a:pt x="1194" y="76"/>
                  <a:pt x="1228" y="76"/>
                </a:cubicBezTo>
                <a:cubicBezTo>
                  <a:pt x="1228" y="76"/>
                  <a:pt x="1313" y="76"/>
                  <a:pt x="1317" y="76"/>
                </a:cubicBezTo>
                <a:cubicBezTo>
                  <a:pt x="1317" y="75"/>
                  <a:pt x="1317" y="69"/>
                  <a:pt x="1317" y="69"/>
                </a:cubicBezTo>
                <a:cubicBezTo>
                  <a:pt x="1317" y="51"/>
                  <a:pt x="1311" y="44"/>
                  <a:pt x="1295" y="44"/>
                </a:cubicBezTo>
                <a:cubicBezTo>
                  <a:pt x="1187" y="44"/>
                  <a:pt x="1187" y="44"/>
                  <a:pt x="1187" y="44"/>
                </a:cubicBezTo>
                <a:cubicBezTo>
                  <a:pt x="1187" y="2"/>
                  <a:pt x="1187" y="2"/>
                  <a:pt x="1187" y="2"/>
                </a:cubicBezTo>
                <a:cubicBezTo>
                  <a:pt x="1298" y="2"/>
                  <a:pt x="1298" y="2"/>
                  <a:pt x="1298" y="2"/>
                </a:cubicBezTo>
                <a:cubicBezTo>
                  <a:pt x="1345" y="2"/>
                  <a:pt x="1361" y="20"/>
                  <a:pt x="1361" y="69"/>
                </a:cubicBezTo>
                <a:close/>
                <a:moveTo>
                  <a:pt x="1317" y="155"/>
                </a:moveTo>
                <a:cubicBezTo>
                  <a:pt x="1317" y="115"/>
                  <a:pt x="1317" y="115"/>
                  <a:pt x="1317" y="115"/>
                </a:cubicBezTo>
                <a:cubicBezTo>
                  <a:pt x="1313" y="115"/>
                  <a:pt x="1234" y="115"/>
                  <a:pt x="1234" y="115"/>
                </a:cubicBezTo>
                <a:cubicBezTo>
                  <a:pt x="1228" y="115"/>
                  <a:pt x="1220" y="118"/>
                  <a:pt x="1220" y="135"/>
                </a:cubicBezTo>
                <a:cubicBezTo>
                  <a:pt x="1220" y="152"/>
                  <a:pt x="1228" y="155"/>
                  <a:pt x="1234" y="155"/>
                </a:cubicBezTo>
                <a:cubicBezTo>
                  <a:pt x="1234" y="155"/>
                  <a:pt x="1313" y="155"/>
                  <a:pt x="1317" y="155"/>
                </a:cubicBezTo>
                <a:close/>
                <a:moveTo>
                  <a:pt x="389" y="2"/>
                </a:moveTo>
                <a:cubicBezTo>
                  <a:pt x="389" y="43"/>
                  <a:pt x="389" y="43"/>
                  <a:pt x="389" y="43"/>
                </a:cubicBezTo>
                <a:cubicBezTo>
                  <a:pt x="389" y="43"/>
                  <a:pt x="447" y="43"/>
                  <a:pt x="452" y="43"/>
                </a:cubicBezTo>
                <a:cubicBezTo>
                  <a:pt x="452" y="48"/>
                  <a:pt x="452" y="196"/>
                  <a:pt x="452" y="196"/>
                </a:cubicBezTo>
                <a:cubicBezTo>
                  <a:pt x="496" y="196"/>
                  <a:pt x="496" y="196"/>
                  <a:pt x="496" y="196"/>
                </a:cubicBezTo>
                <a:cubicBezTo>
                  <a:pt x="496" y="196"/>
                  <a:pt x="496" y="48"/>
                  <a:pt x="496" y="43"/>
                </a:cubicBezTo>
                <a:cubicBezTo>
                  <a:pt x="500" y="43"/>
                  <a:pt x="558" y="43"/>
                  <a:pt x="558" y="43"/>
                </a:cubicBezTo>
                <a:cubicBezTo>
                  <a:pt x="558" y="2"/>
                  <a:pt x="558" y="2"/>
                  <a:pt x="558" y="2"/>
                </a:cubicBezTo>
                <a:lnTo>
                  <a:pt x="389" y="2"/>
                </a:lnTo>
                <a:close/>
                <a:moveTo>
                  <a:pt x="1004" y="2"/>
                </a:moveTo>
                <a:cubicBezTo>
                  <a:pt x="1004" y="43"/>
                  <a:pt x="1004" y="43"/>
                  <a:pt x="1004" y="43"/>
                </a:cubicBezTo>
                <a:cubicBezTo>
                  <a:pt x="1004" y="43"/>
                  <a:pt x="1062" y="43"/>
                  <a:pt x="1066" y="43"/>
                </a:cubicBezTo>
                <a:cubicBezTo>
                  <a:pt x="1066" y="48"/>
                  <a:pt x="1066" y="196"/>
                  <a:pt x="1066" y="196"/>
                </a:cubicBezTo>
                <a:cubicBezTo>
                  <a:pt x="1110" y="196"/>
                  <a:pt x="1110" y="196"/>
                  <a:pt x="1110" y="196"/>
                </a:cubicBezTo>
                <a:cubicBezTo>
                  <a:pt x="1110" y="196"/>
                  <a:pt x="1110" y="48"/>
                  <a:pt x="1110" y="43"/>
                </a:cubicBezTo>
                <a:cubicBezTo>
                  <a:pt x="1115" y="43"/>
                  <a:pt x="1173" y="43"/>
                  <a:pt x="1173" y="43"/>
                </a:cubicBezTo>
                <a:cubicBezTo>
                  <a:pt x="1173" y="2"/>
                  <a:pt x="1173" y="2"/>
                  <a:pt x="1173" y="2"/>
                </a:cubicBezTo>
                <a:lnTo>
                  <a:pt x="1004" y="2"/>
                </a:lnTo>
                <a:close/>
                <a:moveTo>
                  <a:pt x="732" y="196"/>
                </a:moveTo>
                <a:cubicBezTo>
                  <a:pt x="612" y="196"/>
                  <a:pt x="612" y="196"/>
                  <a:pt x="612" y="196"/>
                </a:cubicBezTo>
                <a:cubicBezTo>
                  <a:pt x="612" y="2"/>
                  <a:pt x="612" y="2"/>
                  <a:pt x="612" y="2"/>
                </a:cubicBezTo>
                <a:cubicBezTo>
                  <a:pt x="730" y="2"/>
                  <a:pt x="730" y="2"/>
                  <a:pt x="730" y="2"/>
                </a:cubicBezTo>
                <a:cubicBezTo>
                  <a:pt x="774" y="2"/>
                  <a:pt x="794" y="20"/>
                  <a:pt x="794" y="70"/>
                </a:cubicBezTo>
                <a:cubicBezTo>
                  <a:pt x="794" y="128"/>
                  <a:pt x="794" y="128"/>
                  <a:pt x="794" y="128"/>
                </a:cubicBezTo>
                <a:cubicBezTo>
                  <a:pt x="794" y="173"/>
                  <a:pt x="779" y="196"/>
                  <a:pt x="732" y="196"/>
                </a:cubicBezTo>
                <a:close/>
                <a:moveTo>
                  <a:pt x="749" y="70"/>
                </a:moveTo>
                <a:cubicBezTo>
                  <a:pt x="749" y="51"/>
                  <a:pt x="743" y="44"/>
                  <a:pt x="727" y="44"/>
                </a:cubicBezTo>
                <a:cubicBezTo>
                  <a:pt x="727" y="44"/>
                  <a:pt x="660" y="44"/>
                  <a:pt x="656" y="44"/>
                </a:cubicBezTo>
                <a:cubicBezTo>
                  <a:pt x="656" y="155"/>
                  <a:pt x="656" y="155"/>
                  <a:pt x="656" y="155"/>
                </a:cubicBezTo>
                <a:cubicBezTo>
                  <a:pt x="660" y="155"/>
                  <a:pt x="727" y="155"/>
                  <a:pt x="727" y="155"/>
                </a:cubicBezTo>
                <a:cubicBezTo>
                  <a:pt x="743" y="155"/>
                  <a:pt x="749" y="148"/>
                  <a:pt x="749" y="129"/>
                </a:cubicBezTo>
                <a:cubicBezTo>
                  <a:pt x="749" y="129"/>
                  <a:pt x="749" y="70"/>
                  <a:pt x="749" y="70"/>
                </a:cubicBezTo>
                <a:close/>
                <a:moveTo>
                  <a:pt x="145" y="150"/>
                </a:moveTo>
                <a:cubicBezTo>
                  <a:pt x="144" y="148"/>
                  <a:pt x="85" y="34"/>
                  <a:pt x="78" y="22"/>
                </a:cubicBezTo>
                <a:cubicBezTo>
                  <a:pt x="69" y="9"/>
                  <a:pt x="59" y="0"/>
                  <a:pt x="40" y="0"/>
                </a:cubicBezTo>
                <a:cubicBezTo>
                  <a:pt x="22" y="0"/>
                  <a:pt x="0" y="8"/>
                  <a:pt x="0" y="51"/>
                </a:cubicBezTo>
                <a:cubicBezTo>
                  <a:pt x="0" y="197"/>
                  <a:pt x="0" y="197"/>
                  <a:pt x="0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4" y="197"/>
                  <a:pt x="44" y="84"/>
                  <a:pt x="44" y="76"/>
                </a:cubicBezTo>
                <a:cubicBezTo>
                  <a:pt x="44" y="67"/>
                  <a:pt x="43" y="54"/>
                  <a:pt x="43" y="51"/>
                </a:cubicBezTo>
                <a:cubicBezTo>
                  <a:pt x="43" y="49"/>
                  <a:pt x="43" y="47"/>
                  <a:pt x="44" y="47"/>
                </a:cubicBezTo>
                <a:cubicBezTo>
                  <a:pt x="46" y="46"/>
                  <a:pt x="47" y="47"/>
                  <a:pt x="48" y="49"/>
                </a:cubicBezTo>
                <a:cubicBezTo>
                  <a:pt x="49" y="50"/>
                  <a:pt x="103" y="158"/>
                  <a:pt x="115" y="177"/>
                </a:cubicBezTo>
                <a:cubicBezTo>
                  <a:pt x="123" y="190"/>
                  <a:pt x="133" y="199"/>
                  <a:pt x="153" y="199"/>
                </a:cubicBezTo>
                <a:cubicBezTo>
                  <a:pt x="171" y="199"/>
                  <a:pt x="192" y="191"/>
                  <a:pt x="192" y="147"/>
                </a:cubicBezTo>
                <a:cubicBezTo>
                  <a:pt x="192" y="2"/>
                  <a:pt x="192" y="2"/>
                  <a:pt x="192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2"/>
                  <a:pt x="148" y="115"/>
                  <a:pt x="148" y="123"/>
                </a:cubicBezTo>
                <a:cubicBezTo>
                  <a:pt x="148" y="132"/>
                  <a:pt x="149" y="145"/>
                  <a:pt x="149" y="148"/>
                </a:cubicBezTo>
                <a:cubicBezTo>
                  <a:pt x="149" y="150"/>
                  <a:pt x="149" y="152"/>
                  <a:pt x="148" y="152"/>
                </a:cubicBezTo>
                <a:cubicBezTo>
                  <a:pt x="147" y="153"/>
                  <a:pt x="145" y="152"/>
                  <a:pt x="145" y="1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8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2A0C3-3DA7-405F-BB98-39F5A56F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4571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DE5F5D-E550-4BA3-9A30-8A844D0E6855}"/>
              </a:ext>
            </a:extLst>
          </p:cNvPr>
          <p:cNvSpPr/>
          <p:nvPr userDrawn="1"/>
        </p:nvSpPr>
        <p:spPr>
          <a:xfrm>
            <a:off x="402224" y="6453188"/>
            <a:ext cx="11799690" cy="404812"/>
          </a:xfrm>
          <a:prstGeom prst="rect">
            <a:avLst/>
          </a:prstGeom>
          <a:gradFill>
            <a:gsLst>
              <a:gs pos="0">
                <a:srgbClr val="0A2075">
                  <a:alpha val="80000"/>
                </a:srgbClr>
              </a:gs>
              <a:gs pos="100000">
                <a:srgbClr val="0F1C50"/>
              </a:gs>
            </a:gsLst>
            <a:lin ang="0" scaled="0"/>
          </a:gra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40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図 19">
            <a:extLst>
              <a:ext uri="{FF2B5EF4-FFF2-40B4-BE49-F238E27FC236}">
                <a16:creationId xmlns:a16="http://schemas.microsoft.com/office/drawing/2014/main" id="{F20B18ED-F352-460A-9962-E28A518CC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54800"/>
            <a:ext cx="402223" cy="403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2ED0E-6634-48BF-AD80-2D47D751F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0" y="6553200"/>
            <a:ext cx="1219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891544-76C0-466E-BA65-F8C9670E9506}" type="datetime1">
              <a:rPr lang="de-DE" smtClean="0"/>
              <a:t>08.02.2023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B561-8C78-449B-AF1B-635CF1F87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30480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NTT DATA  Business Solutions AG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88F1-A855-4A1D-881B-9D7CE3916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1200" y="655320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DCFEA4A-99CF-4414-AD29-E9642D34F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EF8AB21-5BC1-4CB5-AAC2-85213DA39B9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789444" y="6591857"/>
            <a:ext cx="1021556" cy="151287"/>
          </a:xfrm>
          <a:custGeom>
            <a:avLst/>
            <a:gdLst>
              <a:gd name="T0" fmla="*/ 375 w 1361"/>
              <a:gd name="T1" fmla="*/ 43 h 199"/>
              <a:gd name="T2" fmla="*/ 313 w 1361"/>
              <a:gd name="T3" fmla="*/ 196 h 199"/>
              <a:gd name="T4" fmla="*/ 269 w 1361"/>
              <a:gd name="T5" fmla="*/ 43 h 199"/>
              <a:gd name="T6" fmla="*/ 207 w 1361"/>
              <a:gd name="T7" fmla="*/ 2 h 199"/>
              <a:gd name="T8" fmla="*/ 995 w 1361"/>
              <a:gd name="T9" fmla="*/ 69 h 199"/>
              <a:gd name="T10" fmla="*/ 864 w 1361"/>
              <a:gd name="T11" fmla="*/ 196 h 199"/>
              <a:gd name="T12" fmla="*/ 811 w 1361"/>
              <a:gd name="T13" fmla="*/ 132 h 199"/>
              <a:gd name="T14" fmla="*/ 951 w 1361"/>
              <a:gd name="T15" fmla="*/ 76 h 199"/>
              <a:gd name="T16" fmla="*/ 929 w 1361"/>
              <a:gd name="T17" fmla="*/ 44 h 199"/>
              <a:gd name="T18" fmla="*/ 821 w 1361"/>
              <a:gd name="T19" fmla="*/ 2 h 199"/>
              <a:gd name="T20" fmla="*/ 995 w 1361"/>
              <a:gd name="T21" fmla="*/ 69 h 199"/>
              <a:gd name="T22" fmla="*/ 951 w 1361"/>
              <a:gd name="T23" fmla="*/ 115 h 199"/>
              <a:gd name="T24" fmla="*/ 854 w 1361"/>
              <a:gd name="T25" fmla="*/ 135 h 199"/>
              <a:gd name="T26" fmla="*/ 951 w 1361"/>
              <a:gd name="T27" fmla="*/ 155 h 199"/>
              <a:gd name="T28" fmla="*/ 1361 w 1361"/>
              <a:gd name="T29" fmla="*/ 196 h 199"/>
              <a:gd name="T30" fmla="*/ 1177 w 1361"/>
              <a:gd name="T31" fmla="*/ 141 h 199"/>
              <a:gd name="T32" fmla="*/ 1228 w 1361"/>
              <a:gd name="T33" fmla="*/ 76 h 199"/>
              <a:gd name="T34" fmla="*/ 1317 w 1361"/>
              <a:gd name="T35" fmla="*/ 69 h 199"/>
              <a:gd name="T36" fmla="*/ 1187 w 1361"/>
              <a:gd name="T37" fmla="*/ 44 h 199"/>
              <a:gd name="T38" fmla="*/ 1298 w 1361"/>
              <a:gd name="T39" fmla="*/ 2 h 199"/>
              <a:gd name="T40" fmla="*/ 1317 w 1361"/>
              <a:gd name="T41" fmla="*/ 155 h 199"/>
              <a:gd name="T42" fmla="*/ 1234 w 1361"/>
              <a:gd name="T43" fmla="*/ 115 h 199"/>
              <a:gd name="T44" fmla="*/ 1234 w 1361"/>
              <a:gd name="T45" fmla="*/ 155 h 199"/>
              <a:gd name="T46" fmla="*/ 389 w 1361"/>
              <a:gd name="T47" fmla="*/ 2 h 199"/>
              <a:gd name="T48" fmla="*/ 452 w 1361"/>
              <a:gd name="T49" fmla="*/ 43 h 199"/>
              <a:gd name="T50" fmla="*/ 496 w 1361"/>
              <a:gd name="T51" fmla="*/ 196 h 199"/>
              <a:gd name="T52" fmla="*/ 558 w 1361"/>
              <a:gd name="T53" fmla="*/ 43 h 199"/>
              <a:gd name="T54" fmla="*/ 389 w 1361"/>
              <a:gd name="T55" fmla="*/ 2 h 199"/>
              <a:gd name="T56" fmla="*/ 1004 w 1361"/>
              <a:gd name="T57" fmla="*/ 43 h 199"/>
              <a:gd name="T58" fmla="*/ 1066 w 1361"/>
              <a:gd name="T59" fmla="*/ 196 h 199"/>
              <a:gd name="T60" fmla="*/ 1110 w 1361"/>
              <a:gd name="T61" fmla="*/ 43 h 199"/>
              <a:gd name="T62" fmla="*/ 1173 w 1361"/>
              <a:gd name="T63" fmla="*/ 2 h 199"/>
              <a:gd name="T64" fmla="*/ 732 w 1361"/>
              <a:gd name="T65" fmla="*/ 196 h 199"/>
              <a:gd name="T66" fmla="*/ 612 w 1361"/>
              <a:gd name="T67" fmla="*/ 2 h 199"/>
              <a:gd name="T68" fmla="*/ 794 w 1361"/>
              <a:gd name="T69" fmla="*/ 70 h 199"/>
              <a:gd name="T70" fmla="*/ 732 w 1361"/>
              <a:gd name="T71" fmla="*/ 196 h 199"/>
              <a:gd name="T72" fmla="*/ 727 w 1361"/>
              <a:gd name="T73" fmla="*/ 44 h 199"/>
              <a:gd name="T74" fmla="*/ 656 w 1361"/>
              <a:gd name="T75" fmla="*/ 155 h 199"/>
              <a:gd name="T76" fmla="*/ 749 w 1361"/>
              <a:gd name="T77" fmla="*/ 129 h 199"/>
              <a:gd name="T78" fmla="*/ 145 w 1361"/>
              <a:gd name="T79" fmla="*/ 150 h 199"/>
              <a:gd name="T80" fmla="*/ 40 w 1361"/>
              <a:gd name="T81" fmla="*/ 0 h 199"/>
              <a:gd name="T82" fmla="*/ 0 w 1361"/>
              <a:gd name="T83" fmla="*/ 197 h 199"/>
              <a:gd name="T84" fmla="*/ 44 w 1361"/>
              <a:gd name="T85" fmla="*/ 76 h 199"/>
              <a:gd name="T86" fmla="*/ 44 w 1361"/>
              <a:gd name="T87" fmla="*/ 47 h 199"/>
              <a:gd name="T88" fmla="*/ 115 w 1361"/>
              <a:gd name="T89" fmla="*/ 177 h 199"/>
              <a:gd name="T90" fmla="*/ 192 w 1361"/>
              <a:gd name="T91" fmla="*/ 147 h 199"/>
              <a:gd name="T92" fmla="*/ 148 w 1361"/>
              <a:gd name="T93" fmla="*/ 2 h 199"/>
              <a:gd name="T94" fmla="*/ 149 w 1361"/>
              <a:gd name="T95" fmla="*/ 148 h 199"/>
              <a:gd name="T96" fmla="*/ 145 w 1361"/>
              <a:gd name="T97" fmla="*/ 15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1" h="199">
                <a:moveTo>
                  <a:pt x="375" y="2"/>
                </a:moveTo>
                <a:cubicBezTo>
                  <a:pt x="375" y="43"/>
                  <a:pt x="375" y="43"/>
                  <a:pt x="375" y="43"/>
                </a:cubicBezTo>
                <a:cubicBezTo>
                  <a:pt x="375" y="43"/>
                  <a:pt x="318" y="43"/>
                  <a:pt x="313" y="43"/>
                </a:cubicBezTo>
                <a:cubicBezTo>
                  <a:pt x="313" y="48"/>
                  <a:pt x="313" y="196"/>
                  <a:pt x="313" y="196"/>
                </a:cubicBezTo>
                <a:cubicBezTo>
                  <a:pt x="269" y="196"/>
                  <a:pt x="269" y="196"/>
                  <a:pt x="269" y="196"/>
                </a:cubicBezTo>
                <a:cubicBezTo>
                  <a:pt x="269" y="196"/>
                  <a:pt x="269" y="48"/>
                  <a:pt x="269" y="43"/>
                </a:cubicBezTo>
                <a:cubicBezTo>
                  <a:pt x="265" y="43"/>
                  <a:pt x="207" y="43"/>
                  <a:pt x="207" y="43"/>
                </a:cubicBezTo>
                <a:cubicBezTo>
                  <a:pt x="207" y="2"/>
                  <a:pt x="207" y="2"/>
                  <a:pt x="207" y="2"/>
                </a:cubicBezTo>
                <a:lnTo>
                  <a:pt x="375" y="2"/>
                </a:lnTo>
                <a:close/>
                <a:moveTo>
                  <a:pt x="995" y="69"/>
                </a:moveTo>
                <a:cubicBezTo>
                  <a:pt x="995" y="196"/>
                  <a:pt x="995" y="196"/>
                  <a:pt x="995" y="196"/>
                </a:cubicBezTo>
                <a:cubicBezTo>
                  <a:pt x="864" y="196"/>
                  <a:pt x="864" y="196"/>
                  <a:pt x="864" y="196"/>
                </a:cubicBezTo>
                <a:cubicBezTo>
                  <a:pt x="828" y="196"/>
                  <a:pt x="811" y="181"/>
                  <a:pt x="811" y="141"/>
                </a:cubicBezTo>
                <a:cubicBezTo>
                  <a:pt x="811" y="132"/>
                  <a:pt x="811" y="132"/>
                  <a:pt x="811" y="132"/>
                </a:cubicBezTo>
                <a:cubicBezTo>
                  <a:pt x="811" y="93"/>
                  <a:pt x="828" y="76"/>
                  <a:pt x="862" y="76"/>
                </a:cubicBezTo>
                <a:cubicBezTo>
                  <a:pt x="862" y="76"/>
                  <a:pt x="947" y="76"/>
                  <a:pt x="951" y="76"/>
                </a:cubicBezTo>
                <a:cubicBezTo>
                  <a:pt x="951" y="75"/>
                  <a:pt x="951" y="69"/>
                  <a:pt x="951" y="69"/>
                </a:cubicBezTo>
                <a:cubicBezTo>
                  <a:pt x="951" y="51"/>
                  <a:pt x="945" y="44"/>
                  <a:pt x="929" y="44"/>
                </a:cubicBezTo>
                <a:cubicBezTo>
                  <a:pt x="821" y="44"/>
                  <a:pt x="821" y="44"/>
                  <a:pt x="821" y="44"/>
                </a:cubicBezTo>
                <a:cubicBezTo>
                  <a:pt x="821" y="2"/>
                  <a:pt x="821" y="2"/>
                  <a:pt x="821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79" y="2"/>
                  <a:pt x="995" y="20"/>
                  <a:pt x="995" y="69"/>
                </a:cubicBezTo>
                <a:close/>
                <a:moveTo>
                  <a:pt x="951" y="155"/>
                </a:moveTo>
                <a:cubicBezTo>
                  <a:pt x="951" y="115"/>
                  <a:pt x="951" y="115"/>
                  <a:pt x="951" y="115"/>
                </a:cubicBezTo>
                <a:cubicBezTo>
                  <a:pt x="947" y="115"/>
                  <a:pt x="868" y="115"/>
                  <a:pt x="868" y="115"/>
                </a:cubicBezTo>
                <a:cubicBezTo>
                  <a:pt x="862" y="115"/>
                  <a:pt x="854" y="118"/>
                  <a:pt x="854" y="135"/>
                </a:cubicBezTo>
                <a:cubicBezTo>
                  <a:pt x="854" y="152"/>
                  <a:pt x="862" y="155"/>
                  <a:pt x="868" y="155"/>
                </a:cubicBezTo>
                <a:cubicBezTo>
                  <a:pt x="868" y="155"/>
                  <a:pt x="947" y="155"/>
                  <a:pt x="951" y="155"/>
                </a:cubicBezTo>
                <a:close/>
                <a:moveTo>
                  <a:pt x="1361" y="69"/>
                </a:moveTo>
                <a:cubicBezTo>
                  <a:pt x="1361" y="196"/>
                  <a:pt x="1361" y="196"/>
                  <a:pt x="1361" y="196"/>
                </a:cubicBezTo>
                <a:cubicBezTo>
                  <a:pt x="1230" y="196"/>
                  <a:pt x="1230" y="196"/>
                  <a:pt x="1230" y="196"/>
                </a:cubicBezTo>
                <a:cubicBezTo>
                  <a:pt x="1194" y="196"/>
                  <a:pt x="1177" y="181"/>
                  <a:pt x="1177" y="141"/>
                </a:cubicBezTo>
                <a:cubicBezTo>
                  <a:pt x="1177" y="132"/>
                  <a:pt x="1177" y="132"/>
                  <a:pt x="1177" y="132"/>
                </a:cubicBezTo>
                <a:cubicBezTo>
                  <a:pt x="1177" y="93"/>
                  <a:pt x="1194" y="76"/>
                  <a:pt x="1228" y="76"/>
                </a:cubicBezTo>
                <a:cubicBezTo>
                  <a:pt x="1228" y="76"/>
                  <a:pt x="1313" y="76"/>
                  <a:pt x="1317" y="76"/>
                </a:cubicBezTo>
                <a:cubicBezTo>
                  <a:pt x="1317" y="75"/>
                  <a:pt x="1317" y="69"/>
                  <a:pt x="1317" y="69"/>
                </a:cubicBezTo>
                <a:cubicBezTo>
                  <a:pt x="1317" y="51"/>
                  <a:pt x="1311" y="44"/>
                  <a:pt x="1295" y="44"/>
                </a:cubicBezTo>
                <a:cubicBezTo>
                  <a:pt x="1187" y="44"/>
                  <a:pt x="1187" y="44"/>
                  <a:pt x="1187" y="44"/>
                </a:cubicBezTo>
                <a:cubicBezTo>
                  <a:pt x="1187" y="2"/>
                  <a:pt x="1187" y="2"/>
                  <a:pt x="1187" y="2"/>
                </a:cubicBezTo>
                <a:cubicBezTo>
                  <a:pt x="1298" y="2"/>
                  <a:pt x="1298" y="2"/>
                  <a:pt x="1298" y="2"/>
                </a:cubicBezTo>
                <a:cubicBezTo>
                  <a:pt x="1345" y="2"/>
                  <a:pt x="1361" y="20"/>
                  <a:pt x="1361" y="69"/>
                </a:cubicBezTo>
                <a:close/>
                <a:moveTo>
                  <a:pt x="1317" y="155"/>
                </a:moveTo>
                <a:cubicBezTo>
                  <a:pt x="1317" y="115"/>
                  <a:pt x="1317" y="115"/>
                  <a:pt x="1317" y="115"/>
                </a:cubicBezTo>
                <a:cubicBezTo>
                  <a:pt x="1313" y="115"/>
                  <a:pt x="1234" y="115"/>
                  <a:pt x="1234" y="115"/>
                </a:cubicBezTo>
                <a:cubicBezTo>
                  <a:pt x="1228" y="115"/>
                  <a:pt x="1220" y="118"/>
                  <a:pt x="1220" y="135"/>
                </a:cubicBezTo>
                <a:cubicBezTo>
                  <a:pt x="1220" y="152"/>
                  <a:pt x="1228" y="155"/>
                  <a:pt x="1234" y="155"/>
                </a:cubicBezTo>
                <a:cubicBezTo>
                  <a:pt x="1234" y="155"/>
                  <a:pt x="1313" y="155"/>
                  <a:pt x="1317" y="155"/>
                </a:cubicBezTo>
                <a:close/>
                <a:moveTo>
                  <a:pt x="389" y="2"/>
                </a:moveTo>
                <a:cubicBezTo>
                  <a:pt x="389" y="43"/>
                  <a:pt x="389" y="43"/>
                  <a:pt x="389" y="43"/>
                </a:cubicBezTo>
                <a:cubicBezTo>
                  <a:pt x="389" y="43"/>
                  <a:pt x="447" y="43"/>
                  <a:pt x="452" y="43"/>
                </a:cubicBezTo>
                <a:cubicBezTo>
                  <a:pt x="452" y="48"/>
                  <a:pt x="452" y="196"/>
                  <a:pt x="452" y="196"/>
                </a:cubicBezTo>
                <a:cubicBezTo>
                  <a:pt x="496" y="196"/>
                  <a:pt x="496" y="196"/>
                  <a:pt x="496" y="196"/>
                </a:cubicBezTo>
                <a:cubicBezTo>
                  <a:pt x="496" y="196"/>
                  <a:pt x="496" y="48"/>
                  <a:pt x="496" y="43"/>
                </a:cubicBezTo>
                <a:cubicBezTo>
                  <a:pt x="500" y="43"/>
                  <a:pt x="558" y="43"/>
                  <a:pt x="558" y="43"/>
                </a:cubicBezTo>
                <a:cubicBezTo>
                  <a:pt x="558" y="2"/>
                  <a:pt x="558" y="2"/>
                  <a:pt x="558" y="2"/>
                </a:cubicBezTo>
                <a:lnTo>
                  <a:pt x="389" y="2"/>
                </a:lnTo>
                <a:close/>
                <a:moveTo>
                  <a:pt x="1004" y="2"/>
                </a:moveTo>
                <a:cubicBezTo>
                  <a:pt x="1004" y="43"/>
                  <a:pt x="1004" y="43"/>
                  <a:pt x="1004" y="43"/>
                </a:cubicBezTo>
                <a:cubicBezTo>
                  <a:pt x="1004" y="43"/>
                  <a:pt x="1062" y="43"/>
                  <a:pt x="1066" y="43"/>
                </a:cubicBezTo>
                <a:cubicBezTo>
                  <a:pt x="1066" y="48"/>
                  <a:pt x="1066" y="196"/>
                  <a:pt x="1066" y="196"/>
                </a:cubicBezTo>
                <a:cubicBezTo>
                  <a:pt x="1110" y="196"/>
                  <a:pt x="1110" y="196"/>
                  <a:pt x="1110" y="196"/>
                </a:cubicBezTo>
                <a:cubicBezTo>
                  <a:pt x="1110" y="196"/>
                  <a:pt x="1110" y="48"/>
                  <a:pt x="1110" y="43"/>
                </a:cubicBezTo>
                <a:cubicBezTo>
                  <a:pt x="1115" y="43"/>
                  <a:pt x="1173" y="43"/>
                  <a:pt x="1173" y="43"/>
                </a:cubicBezTo>
                <a:cubicBezTo>
                  <a:pt x="1173" y="2"/>
                  <a:pt x="1173" y="2"/>
                  <a:pt x="1173" y="2"/>
                </a:cubicBezTo>
                <a:lnTo>
                  <a:pt x="1004" y="2"/>
                </a:lnTo>
                <a:close/>
                <a:moveTo>
                  <a:pt x="732" y="196"/>
                </a:moveTo>
                <a:cubicBezTo>
                  <a:pt x="612" y="196"/>
                  <a:pt x="612" y="196"/>
                  <a:pt x="612" y="196"/>
                </a:cubicBezTo>
                <a:cubicBezTo>
                  <a:pt x="612" y="2"/>
                  <a:pt x="612" y="2"/>
                  <a:pt x="612" y="2"/>
                </a:cubicBezTo>
                <a:cubicBezTo>
                  <a:pt x="730" y="2"/>
                  <a:pt x="730" y="2"/>
                  <a:pt x="730" y="2"/>
                </a:cubicBezTo>
                <a:cubicBezTo>
                  <a:pt x="774" y="2"/>
                  <a:pt x="794" y="20"/>
                  <a:pt x="794" y="70"/>
                </a:cubicBezTo>
                <a:cubicBezTo>
                  <a:pt x="794" y="128"/>
                  <a:pt x="794" y="128"/>
                  <a:pt x="794" y="128"/>
                </a:cubicBezTo>
                <a:cubicBezTo>
                  <a:pt x="794" y="173"/>
                  <a:pt x="779" y="196"/>
                  <a:pt x="732" y="196"/>
                </a:cubicBezTo>
                <a:close/>
                <a:moveTo>
                  <a:pt x="749" y="70"/>
                </a:moveTo>
                <a:cubicBezTo>
                  <a:pt x="749" y="51"/>
                  <a:pt x="743" y="44"/>
                  <a:pt x="727" y="44"/>
                </a:cubicBezTo>
                <a:cubicBezTo>
                  <a:pt x="727" y="44"/>
                  <a:pt x="660" y="44"/>
                  <a:pt x="656" y="44"/>
                </a:cubicBezTo>
                <a:cubicBezTo>
                  <a:pt x="656" y="155"/>
                  <a:pt x="656" y="155"/>
                  <a:pt x="656" y="155"/>
                </a:cubicBezTo>
                <a:cubicBezTo>
                  <a:pt x="660" y="155"/>
                  <a:pt x="727" y="155"/>
                  <a:pt x="727" y="155"/>
                </a:cubicBezTo>
                <a:cubicBezTo>
                  <a:pt x="743" y="155"/>
                  <a:pt x="749" y="148"/>
                  <a:pt x="749" y="129"/>
                </a:cubicBezTo>
                <a:cubicBezTo>
                  <a:pt x="749" y="129"/>
                  <a:pt x="749" y="70"/>
                  <a:pt x="749" y="70"/>
                </a:cubicBezTo>
                <a:close/>
                <a:moveTo>
                  <a:pt x="145" y="150"/>
                </a:moveTo>
                <a:cubicBezTo>
                  <a:pt x="144" y="148"/>
                  <a:pt x="85" y="34"/>
                  <a:pt x="78" y="22"/>
                </a:cubicBezTo>
                <a:cubicBezTo>
                  <a:pt x="69" y="9"/>
                  <a:pt x="59" y="0"/>
                  <a:pt x="40" y="0"/>
                </a:cubicBezTo>
                <a:cubicBezTo>
                  <a:pt x="22" y="0"/>
                  <a:pt x="0" y="8"/>
                  <a:pt x="0" y="51"/>
                </a:cubicBezTo>
                <a:cubicBezTo>
                  <a:pt x="0" y="197"/>
                  <a:pt x="0" y="197"/>
                  <a:pt x="0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4" y="197"/>
                  <a:pt x="44" y="84"/>
                  <a:pt x="44" y="76"/>
                </a:cubicBezTo>
                <a:cubicBezTo>
                  <a:pt x="44" y="67"/>
                  <a:pt x="43" y="54"/>
                  <a:pt x="43" y="51"/>
                </a:cubicBezTo>
                <a:cubicBezTo>
                  <a:pt x="43" y="49"/>
                  <a:pt x="43" y="47"/>
                  <a:pt x="44" y="47"/>
                </a:cubicBezTo>
                <a:cubicBezTo>
                  <a:pt x="46" y="46"/>
                  <a:pt x="47" y="47"/>
                  <a:pt x="48" y="49"/>
                </a:cubicBezTo>
                <a:cubicBezTo>
                  <a:pt x="49" y="50"/>
                  <a:pt x="103" y="158"/>
                  <a:pt x="115" y="177"/>
                </a:cubicBezTo>
                <a:cubicBezTo>
                  <a:pt x="123" y="190"/>
                  <a:pt x="133" y="199"/>
                  <a:pt x="153" y="199"/>
                </a:cubicBezTo>
                <a:cubicBezTo>
                  <a:pt x="171" y="199"/>
                  <a:pt x="192" y="191"/>
                  <a:pt x="192" y="147"/>
                </a:cubicBezTo>
                <a:cubicBezTo>
                  <a:pt x="192" y="2"/>
                  <a:pt x="192" y="2"/>
                  <a:pt x="192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2"/>
                  <a:pt x="148" y="115"/>
                  <a:pt x="148" y="123"/>
                </a:cubicBezTo>
                <a:cubicBezTo>
                  <a:pt x="148" y="132"/>
                  <a:pt x="149" y="145"/>
                  <a:pt x="149" y="148"/>
                </a:cubicBezTo>
                <a:cubicBezTo>
                  <a:pt x="149" y="150"/>
                  <a:pt x="149" y="152"/>
                  <a:pt x="148" y="152"/>
                </a:cubicBezTo>
                <a:cubicBezTo>
                  <a:pt x="147" y="153"/>
                  <a:pt x="145" y="152"/>
                  <a:pt x="145" y="1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6400" y="1314957"/>
            <a:ext cx="11642295" cy="527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Eights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2"/>
            <a:endParaRPr lang="en-US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360000" cy="36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66400" y="360000"/>
            <a:ext cx="11646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 rot="16200000">
            <a:off x="11723356" y="6397203"/>
            <a:ext cx="734392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85B2E35-1826-4388-93BE-65CBDCB86C02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 rot="16200000">
            <a:off x="9579656" y="3515408"/>
            <a:ext cx="502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itelligence                                                  © Confidential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702665" y="-2325"/>
            <a:ext cx="4875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914FE87-F950-44CD-9768-D5C48F71812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684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0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6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0000" indent="-2304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304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304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304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304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2304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304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2304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75"/>
            <a:ext cx="12193057" cy="6443607"/>
          </a:xfrm>
          <a:prstGeom prst="rect">
            <a:avLst/>
          </a:prstGeom>
        </p:spPr>
      </p:pic>
      <p:sp>
        <p:nvSpPr>
          <p:cNvPr id="13" name="Rechteck 8">
            <a:extLst>
              <a:ext uri="{FF2B5EF4-FFF2-40B4-BE49-F238E27FC236}">
                <a16:creationId xmlns:a16="http://schemas.microsoft.com/office/drawing/2014/main" id="{8166BDBC-E2B4-444D-BDDB-7D4E2C2D2B3A}"/>
              </a:ext>
            </a:extLst>
          </p:cNvPr>
          <p:cNvSpPr/>
          <p:nvPr/>
        </p:nvSpPr>
        <p:spPr>
          <a:xfrm>
            <a:off x="5116944" y="4002714"/>
            <a:ext cx="7075055" cy="245047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200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0080B1"/>
              </a:buClr>
              <a:buSzPct val="100000"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  <a:r>
              <a:rPr kumimoji="1" lang="en-GB" dirty="0">
                <a:solidFill>
                  <a:srgbClr val="FFFFFF"/>
                </a:solidFill>
              </a:rPr>
              <a:t>The integration of SAP BW/4HANA to S/4HANA proved to be a revelation! We now have our financial information in one place with profitability analytics instantly available.”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0080B1"/>
              </a:buClr>
              <a:buSzPct val="100000"/>
              <a:defRPr/>
            </a:pPr>
            <a:r>
              <a:rPr kumimoji="1" lang="en-GB" sz="1400" dirty="0">
                <a:solidFill>
                  <a:srgbClr val="FFFFFF"/>
                </a:solidFill>
              </a:rPr>
              <a:t>Morgan Pearse, Data &amp; Analytics Manager,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0080B1"/>
              </a:buClr>
              <a:buSzPct val="100000"/>
              <a:defRPr/>
            </a:pPr>
            <a:r>
              <a:rPr kumimoji="1" lang="en-GB" sz="1400" dirty="0">
                <a:solidFill>
                  <a:srgbClr val="FFFFFF"/>
                </a:solidFill>
              </a:rPr>
              <a:t>Evergreen Garden Care</a:t>
            </a:r>
          </a:p>
        </p:txBody>
      </p:sp>
      <p:sp>
        <p:nvSpPr>
          <p:cNvPr id="2" name="Grafik 9">
            <a:extLst>
              <a:ext uri="{FF2B5EF4-FFF2-40B4-BE49-F238E27FC236}">
                <a16:creationId xmlns:a16="http://schemas.microsoft.com/office/drawing/2014/main" id="{E3C285E3-7050-44AD-AE4B-85648C9A4429}"/>
              </a:ext>
            </a:extLst>
          </p:cNvPr>
          <p:cNvSpPr/>
          <p:nvPr/>
        </p:nvSpPr>
        <p:spPr>
          <a:xfrm>
            <a:off x="-1791" y="4002567"/>
            <a:ext cx="7126448" cy="2450980"/>
          </a:xfrm>
          <a:custGeom>
            <a:avLst/>
            <a:gdLst>
              <a:gd name="connsiteX0" fmla="*/ 0 w 6587074"/>
              <a:gd name="connsiteY0" fmla="*/ 2447662 h 2447661"/>
              <a:gd name="connsiteX1" fmla="*/ 0 w 6587074"/>
              <a:gd name="connsiteY1" fmla="*/ 0 h 2447661"/>
              <a:gd name="connsiteX2" fmla="*/ 4675425 w 6587074"/>
              <a:gd name="connsiteY2" fmla="*/ 0 h 2447661"/>
              <a:gd name="connsiteX3" fmla="*/ 4675425 w 6587074"/>
              <a:gd name="connsiteY3" fmla="*/ 576 h 2447661"/>
              <a:gd name="connsiteX4" fmla="*/ 4728960 w 6587074"/>
              <a:gd name="connsiteY4" fmla="*/ 0 h 2447661"/>
              <a:gd name="connsiteX5" fmla="*/ 4751411 w 6587074"/>
              <a:gd name="connsiteY5" fmla="*/ 0 h 2447661"/>
              <a:gd name="connsiteX6" fmla="*/ 4751411 w 6587074"/>
              <a:gd name="connsiteY6" fmla="*/ 0 h 2447661"/>
              <a:gd name="connsiteX7" fmla="*/ 5975159 w 6587074"/>
              <a:gd name="connsiteY7" fmla="*/ 1223831 h 2447661"/>
              <a:gd name="connsiteX8" fmla="*/ 6587074 w 6587074"/>
              <a:gd name="connsiteY8" fmla="*/ 2447662 h 2447661"/>
              <a:gd name="connsiteX9" fmla="*/ 0 w 6587074"/>
              <a:gd name="connsiteY9" fmla="*/ 2447662 h 2447661"/>
              <a:gd name="connsiteX0" fmla="*/ 533400 w 7120474"/>
              <a:gd name="connsiteY0" fmla="*/ 2447662 h 2447662"/>
              <a:gd name="connsiteX1" fmla="*/ 0 w 7120474"/>
              <a:gd name="connsiteY1" fmla="*/ 2628 h 2447662"/>
              <a:gd name="connsiteX2" fmla="*/ 5208825 w 7120474"/>
              <a:gd name="connsiteY2" fmla="*/ 0 h 2447662"/>
              <a:gd name="connsiteX3" fmla="*/ 5208825 w 7120474"/>
              <a:gd name="connsiteY3" fmla="*/ 576 h 2447662"/>
              <a:gd name="connsiteX4" fmla="*/ 5262360 w 7120474"/>
              <a:gd name="connsiteY4" fmla="*/ 0 h 2447662"/>
              <a:gd name="connsiteX5" fmla="*/ 5284811 w 7120474"/>
              <a:gd name="connsiteY5" fmla="*/ 0 h 2447662"/>
              <a:gd name="connsiteX6" fmla="*/ 5284811 w 7120474"/>
              <a:gd name="connsiteY6" fmla="*/ 0 h 2447662"/>
              <a:gd name="connsiteX7" fmla="*/ 6508559 w 7120474"/>
              <a:gd name="connsiteY7" fmla="*/ 1223831 h 2447662"/>
              <a:gd name="connsiteX8" fmla="*/ 7120474 w 7120474"/>
              <a:gd name="connsiteY8" fmla="*/ 2447662 h 2447662"/>
              <a:gd name="connsiteX9" fmla="*/ 533400 w 7120474"/>
              <a:gd name="connsiteY9" fmla="*/ 2447662 h 2447662"/>
              <a:gd name="connsiteX0" fmla="*/ 533400 w 7120474"/>
              <a:gd name="connsiteY0" fmla="*/ 2447662 h 2450290"/>
              <a:gd name="connsiteX1" fmla="*/ 0 w 7120474"/>
              <a:gd name="connsiteY1" fmla="*/ 2628 h 2450290"/>
              <a:gd name="connsiteX2" fmla="*/ 5208825 w 7120474"/>
              <a:gd name="connsiteY2" fmla="*/ 0 h 2450290"/>
              <a:gd name="connsiteX3" fmla="*/ 5208825 w 7120474"/>
              <a:gd name="connsiteY3" fmla="*/ 576 h 2450290"/>
              <a:gd name="connsiteX4" fmla="*/ 5262360 w 7120474"/>
              <a:gd name="connsiteY4" fmla="*/ 0 h 2450290"/>
              <a:gd name="connsiteX5" fmla="*/ 5284811 w 7120474"/>
              <a:gd name="connsiteY5" fmla="*/ 0 h 2450290"/>
              <a:gd name="connsiteX6" fmla="*/ 5284811 w 7120474"/>
              <a:gd name="connsiteY6" fmla="*/ 0 h 2450290"/>
              <a:gd name="connsiteX7" fmla="*/ 6508559 w 7120474"/>
              <a:gd name="connsiteY7" fmla="*/ 1223831 h 2450290"/>
              <a:gd name="connsiteX8" fmla="*/ 7120474 w 7120474"/>
              <a:gd name="connsiteY8" fmla="*/ 2447662 h 2450290"/>
              <a:gd name="connsiteX9" fmla="*/ 0 w 7120474"/>
              <a:gd name="connsiteY9" fmla="*/ 2450290 h 2450290"/>
              <a:gd name="connsiteX0" fmla="*/ 533400 w 7120474"/>
              <a:gd name="connsiteY0" fmla="*/ 2447662 h 2447662"/>
              <a:gd name="connsiteX1" fmla="*/ 0 w 7120474"/>
              <a:gd name="connsiteY1" fmla="*/ 2628 h 2447662"/>
              <a:gd name="connsiteX2" fmla="*/ 5208825 w 7120474"/>
              <a:gd name="connsiteY2" fmla="*/ 0 h 2447662"/>
              <a:gd name="connsiteX3" fmla="*/ 5208825 w 7120474"/>
              <a:gd name="connsiteY3" fmla="*/ 576 h 2447662"/>
              <a:gd name="connsiteX4" fmla="*/ 5262360 w 7120474"/>
              <a:gd name="connsiteY4" fmla="*/ 0 h 2447662"/>
              <a:gd name="connsiteX5" fmla="*/ 5284811 w 7120474"/>
              <a:gd name="connsiteY5" fmla="*/ 0 h 2447662"/>
              <a:gd name="connsiteX6" fmla="*/ 5284811 w 7120474"/>
              <a:gd name="connsiteY6" fmla="*/ 0 h 2447662"/>
              <a:gd name="connsiteX7" fmla="*/ 6508559 w 7120474"/>
              <a:gd name="connsiteY7" fmla="*/ 1223831 h 2447662"/>
              <a:gd name="connsiteX8" fmla="*/ 7120474 w 7120474"/>
              <a:gd name="connsiteY8" fmla="*/ 2447662 h 2447662"/>
              <a:gd name="connsiteX9" fmla="*/ 627993 w 7120474"/>
              <a:gd name="connsiteY9" fmla="*/ 2421386 h 2447662"/>
              <a:gd name="connsiteX0" fmla="*/ 0 w 7123101"/>
              <a:gd name="connsiteY0" fmla="*/ 1309917 h 2447662"/>
              <a:gd name="connsiteX1" fmla="*/ 2627 w 7123101"/>
              <a:gd name="connsiteY1" fmla="*/ 2628 h 2447662"/>
              <a:gd name="connsiteX2" fmla="*/ 5211452 w 7123101"/>
              <a:gd name="connsiteY2" fmla="*/ 0 h 2447662"/>
              <a:gd name="connsiteX3" fmla="*/ 5211452 w 7123101"/>
              <a:gd name="connsiteY3" fmla="*/ 576 h 2447662"/>
              <a:gd name="connsiteX4" fmla="*/ 5264987 w 7123101"/>
              <a:gd name="connsiteY4" fmla="*/ 0 h 2447662"/>
              <a:gd name="connsiteX5" fmla="*/ 5287438 w 7123101"/>
              <a:gd name="connsiteY5" fmla="*/ 0 h 2447662"/>
              <a:gd name="connsiteX6" fmla="*/ 5287438 w 7123101"/>
              <a:gd name="connsiteY6" fmla="*/ 0 h 2447662"/>
              <a:gd name="connsiteX7" fmla="*/ 6511186 w 7123101"/>
              <a:gd name="connsiteY7" fmla="*/ 1223831 h 2447662"/>
              <a:gd name="connsiteX8" fmla="*/ 7123101 w 7123101"/>
              <a:gd name="connsiteY8" fmla="*/ 2447662 h 2447662"/>
              <a:gd name="connsiteX9" fmla="*/ 630620 w 7123101"/>
              <a:gd name="connsiteY9" fmla="*/ 2421386 h 2447662"/>
              <a:gd name="connsiteX0" fmla="*/ 0 w 7123101"/>
              <a:gd name="connsiteY0" fmla="*/ 1309917 h 2452917"/>
              <a:gd name="connsiteX1" fmla="*/ 2627 w 7123101"/>
              <a:gd name="connsiteY1" fmla="*/ 2628 h 2452917"/>
              <a:gd name="connsiteX2" fmla="*/ 5211452 w 7123101"/>
              <a:gd name="connsiteY2" fmla="*/ 0 h 2452917"/>
              <a:gd name="connsiteX3" fmla="*/ 5211452 w 7123101"/>
              <a:gd name="connsiteY3" fmla="*/ 576 h 2452917"/>
              <a:gd name="connsiteX4" fmla="*/ 5264987 w 7123101"/>
              <a:gd name="connsiteY4" fmla="*/ 0 h 2452917"/>
              <a:gd name="connsiteX5" fmla="*/ 5287438 w 7123101"/>
              <a:gd name="connsiteY5" fmla="*/ 0 h 2452917"/>
              <a:gd name="connsiteX6" fmla="*/ 5287438 w 7123101"/>
              <a:gd name="connsiteY6" fmla="*/ 0 h 2452917"/>
              <a:gd name="connsiteX7" fmla="*/ 6511186 w 7123101"/>
              <a:gd name="connsiteY7" fmla="*/ 1223831 h 2452917"/>
              <a:gd name="connsiteX8" fmla="*/ 7123101 w 7123101"/>
              <a:gd name="connsiteY8" fmla="*/ 2447662 h 2452917"/>
              <a:gd name="connsiteX9" fmla="*/ 5254 w 7123101"/>
              <a:gd name="connsiteY9" fmla="*/ 2452917 h 2452917"/>
              <a:gd name="connsiteX0" fmla="*/ 34159 w 7157260"/>
              <a:gd name="connsiteY0" fmla="*/ 1309917 h 2452917"/>
              <a:gd name="connsiteX1" fmla="*/ 36786 w 7157260"/>
              <a:gd name="connsiteY1" fmla="*/ 2628 h 2452917"/>
              <a:gd name="connsiteX2" fmla="*/ 5245611 w 7157260"/>
              <a:gd name="connsiteY2" fmla="*/ 0 h 2452917"/>
              <a:gd name="connsiteX3" fmla="*/ 5245611 w 7157260"/>
              <a:gd name="connsiteY3" fmla="*/ 576 h 2452917"/>
              <a:gd name="connsiteX4" fmla="*/ 5299146 w 7157260"/>
              <a:gd name="connsiteY4" fmla="*/ 0 h 2452917"/>
              <a:gd name="connsiteX5" fmla="*/ 5321597 w 7157260"/>
              <a:gd name="connsiteY5" fmla="*/ 0 h 2452917"/>
              <a:gd name="connsiteX6" fmla="*/ 5321597 w 7157260"/>
              <a:gd name="connsiteY6" fmla="*/ 0 h 2452917"/>
              <a:gd name="connsiteX7" fmla="*/ 6545345 w 7157260"/>
              <a:gd name="connsiteY7" fmla="*/ 1223831 h 2452917"/>
              <a:gd name="connsiteX8" fmla="*/ 7157260 w 7157260"/>
              <a:gd name="connsiteY8" fmla="*/ 2447662 h 2452917"/>
              <a:gd name="connsiteX9" fmla="*/ 0 w 7157260"/>
              <a:gd name="connsiteY9" fmla="*/ 2452917 h 2452917"/>
              <a:gd name="connsiteX0" fmla="*/ 0 w 7123101"/>
              <a:gd name="connsiteY0" fmla="*/ 1309917 h 2452917"/>
              <a:gd name="connsiteX1" fmla="*/ 2627 w 7123101"/>
              <a:gd name="connsiteY1" fmla="*/ 2628 h 2452917"/>
              <a:gd name="connsiteX2" fmla="*/ 5211452 w 7123101"/>
              <a:gd name="connsiteY2" fmla="*/ 0 h 2452917"/>
              <a:gd name="connsiteX3" fmla="*/ 5211452 w 7123101"/>
              <a:gd name="connsiteY3" fmla="*/ 576 h 2452917"/>
              <a:gd name="connsiteX4" fmla="*/ 5264987 w 7123101"/>
              <a:gd name="connsiteY4" fmla="*/ 0 h 2452917"/>
              <a:gd name="connsiteX5" fmla="*/ 5287438 w 7123101"/>
              <a:gd name="connsiteY5" fmla="*/ 0 h 2452917"/>
              <a:gd name="connsiteX6" fmla="*/ 5287438 w 7123101"/>
              <a:gd name="connsiteY6" fmla="*/ 0 h 2452917"/>
              <a:gd name="connsiteX7" fmla="*/ 6511186 w 7123101"/>
              <a:gd name="connsiteY7" fmla="*/ 1223831 h 2452917"/>
              <a:gd name="connsiteX8" fmla="*/ 7123101 w 7123101"/>
              <a:gd name="connsiteY8" fmla="*/ 2447662 h 2452917"/>
              <a:gd name="connsiteX9" fmla="*/ 2627 w 7123101"/>
              <a:gd name="connsiteY9" fmla="*/ 2452917 h 2452917"/>
              <a:gd name="connsiteX0" fmla="*/ 3289 w 7126390"/>
              <a:gd name="connsiteY0" fmla="*/ 1309917 h 2452917"/>
              <a:gd name="connsiteX1" fmla="*/ 104 w 7126390"/>
              <a:gd name="connsiteY1" fmla="*/ 2628 h 2452917"/>
              <a:gd name="connsiteX2" fmla="*/ 5214741 w 7126390"/>
              <a:gd name="connsiteY2" fmla="*/ 0 h 2452917"/>
              <a:gd name="connsiteX3" fmla="*/ 5214741 w 7126390"/>
              <a:gd name="connsiteY3" fmla="*/ 576 h 2452917"/>
              <a:gd name="connsiteX4" fmla="*/ 5268276 w 7126390"/>
              <a:gd name="connsiteY4" fmla="*/ 0 h 2452917"/>
              <a:gd name="connsiteX5" fmla="*/ 5290727 w 7126390"/>
              <a:gd name="connsiteY5" fmla="*/ 0 h 2452917"/>
              <a:gd name="connsiteX6" fmla="*/ 5290727 w 7126390"/>
              <a:gd name="connsiteY6" fmla="*/ 0 h 2452917"/>
              <a:gd name="connsiteX7" fmla="*/ 6514475 w 7126390"/>
              <a:gd name="connsiteY7" fmla="*/ 1223831 h 2452917"/>
              <a:gd name="connsiteX8" fmla="*/ 7126390 w 7126390"/>
              <a:gd name="connsiteY8" fmla="*/ 2447662 h 2452917"/>
              <a:gd name="connsiteX9" fmla="*/ 5916 w 7126390"/>
              <a:gd name="connsiteY9" fmla="*/ 2452917 h 2452917"/>
              <a:gd name="connsiteX0" fmla="*/ 3289 w 7126390"/>
              <a:gd name="connsiteY0" fmla="*/ 1309917 h 2452917"/>
              <a:gd name="connsiteX1" fmla="*/ 104 w 7126390"/>
              <a:gd name="connsiteY1" fmla="*/ 2628 h 2452917"/>
              <a:gd name="connsiteX2" fmla="*/ 5214741 w 7126390"/>
              <a:gd name="connsiteY2" fmla="*/ 0 h 2452917"/>
              <a:gd name="connsiteX3" fmla="*/ 5214741 w 7126390"/>
              <a:gd name="connsiteY3" fmla="*/ 576 h 2452917"/>
              <a:gd name="connsiteX4" fmla="*/ 5268276 w 7126390"/>
              <a:gd name="connsiteY4" fmla="*/ 0 h 2452917"/>
              <a:gd name="connsiteX5" fmla="*/ 5290727 w 7126390"/>
              <a:gd name="connsiteY5" fmla="*/ 0 h 2452917"/>
              <a:gd name="connsiteX6" fmla="*/ 5290727 w 7126390"/>
              <a:gd name="connsiteY6" fmla="*/ 0 h 2452917"/>
              <a:gd name="connsiteX7" fmla="*/ 6514475 w 7126390"/>
              <a:gd name="connsiteY7" fmla="*/ 1223831 h 2452917"/>
              <a:gd name="connsiteX8" fmla="*/ 7126390 w 7126390"/>
              <a:gd name="connsiteY8" fmla="*/ 2447662 h 2452917"/>
              <a:gd name="connsiteX9" fmla="*/ 65972 w 7126390"/>
              <a:gd name="connsiteY9" fmla="*/ 2452917 h 2452917"/>
              <a:gd name="connsiteX0" fmla="*/ 3289 w 7126390"/>
              <a:gd name="connsiteY0" fmla="*/ 1309917 h 2450980"/>
              <a:gd name="connsiteX1" fmla="*/ 104 w 7126390"/>
              <a:gd name="connsiteY1" fmla="*/ 2628 h 2450980"/>
              <a:gd name="connsiteX2" fmla="*/ 5214741 w 7126390"/>
              <a:gd name="connsiteY2" fmla="*/ 0 h 2450980"/>
              <a:gd name="connsiteX3" fmla="*/ 5214741 w 7126390"/>
              <a:gd name="connsiteY3" fmla="*/ 576 h 2450980"/>
              <a:gd name="connsiteX4" fmla="*/ 5268276 w 7126390"/>
              <a:gd name="connsiteY4" fmla="*/ 0 h 2450980"/>
              <a:gd name="connsiteX5" fmla="*/ 5290727 w 7126390"/>
              <a:gd name="connsiteY5" fmla="*/ 0 h 2450980"/>
              <a:gd name="connsiteX6" fmla="*/ 5290727 w 7126390"/>
              <a:gd name="connsiteY6" fmla="*/ 0 h 2450980"/>
              <a:gd name="connsiteX7" fmla="*/ 6514475 w 7126390"/>
              <a:gd name="connsiteY7" fmla="*/ 1223831 h 2450980"/>
              <a:gd name="connsiteX8" fmla="*/ 7126390 w 7126390"/>
              <a:gd name="connsiteY8" fmla="*/ 2447662 h 2450980"/>
              <a:gd name="connsiteX9" fmla="*/ 104 w 7126390"/>
              <a:gd name="connsiteY9" fmla="*/ 2450980 h 2450980"/>
              <a:gd name="connsiteX0" fmla="*/ 1410 w 7126448"/>
              <a:gd name="connsiteY0" fmla="*/ 1311855 h 2450980"/>
              <a:gd name="connsiteX1" fmla="*/ 162 w 7126448"/>
              <a:gd name="connsiteY1" fmla="*/ 2628 h 2450980"/>
              <a:gd name="connsiteX2" fmla="*/ 5214799 w 7126448"/>
              <a:gd name="connsiteY2" fmla="*/ 0 h 2450980"/>
              <a:gd name="connsiteX3" fmla="*/ 5214799 w 7126448"/>
              <a:gd name="connsiteY3" fmla="*/ 576 h 2450980"/>
              <a:gd name="connsiteX4" fmla="*/ 5268334 w 7126448"/>
              <a:gd name="connsiteY4" fmla="*/ 0 h 2450980"/>
              <a:gd name="connsiteX5" fmla="*/ 5290785 w 7126448"/>
              <a:gd name="connsiteY5" fmla="*/ 0 h 2450980"/>
              <a:gd name="connsiteX6" fmla="*/ 5290785 w 7126448"/>
              <a:gd name="connsiteY6" fmla="*/ 0 h 2450980"/>
              <a:gd name="connsiteX7" fmla="*/ 6514533 w 7126448"/>
              <a:gd name="connsiteY7" fmla="*/ 1223831 h 2450980"/>
              <a:gd name="connsiteX8" fmla="*/ 7126448 w 7126448"/>
              <a:gd name="connsiteY8" fmla="*/ 2447662 h 2450980"/>
              <a:gd name="connsiteX9" fmla="*/ 162 w 7126448"/>
              <a:gd name="connsiteY9" fmla="*/ 2450980 h 245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6448" h="2450980">
                <a:moveTo>
                  <a:pt x="1410" y="1311855"/>
                </a:moveTo>
                <a:cubicBezTo>
                  <a:pt x="2286" y="876092"/>
                  <a:pt x="-714" y="438391"/>
                  <a:pt x="162" y="2628"/>
                </a:cubicBezTo>
                <a:lnTo>
                  <a:pt x="5214799" y="0"/>
                </a:lnTo>
                <a:lnTo>
                  <a:pt x="5214799" y="576"/>
                </a:lnTo>
                <a:lnTo>
                  <a:pt x="5268334" y="0"/>
                </a:lnTo>
                <a:lnTo>
                  <a:pt x="5290785" y="0"/>
                </a:lnTo>
                <a:lnTo>
                  <a:pt x="5290785" y="0"/>
                </a:lnTo>
                <a:cubicBezTo>
                  <a:pt x="6004590" y="16447"/>
                  <a:pt x="6316756" y="827702"/>
                  <a:pt x="6514533" y="1223831"/>
                </a:cubicBezTo>
                <a:lnTo>
                  <a:pt x="7126448" y="2447662"/>
                </a:lnTo>
                <a:lnTo>
                  <a:pt x="162" y="2450980"/>
                </a:lnTo>
              </a:path>
            </a:pathLst>
          </a:custGeom>
          <a:solidFill>
            <a:srgbClr val="FFFFFF"/>
          </a:solidFill>
          <a:ln w="821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56E81A-C026-4B48-A8D2-3D99BC17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D21A4-E1EA-4435-B0F3-1E84A4C65B6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3E4D18-83F7-4237-98F6-04B7BD4F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NTT DATA  Business Solutions 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8AB2E6-5B4C-42A5-BE33-298AD9C6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CD6DA-A181-4DD3-99D5-9BB3520B673E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444775D5-E689-4CCA-AA4B-5843A493F330}"/>
              </a:ext>
            </a:extLst>
          </p:cNvPr>
          <p:cNvSpPr txBox="1">
            <a:spLocks/>
          </p:cNvSpPr>
          <p:nvPr/>
        </p:nvSpPr>
        <p:spPr>
          <a:xfrm>
            <a:off x="151217" y="4140723"/>
            <a:ext cx="6266539" cy="2289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Evergreen Garden Care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NTT DATA Business Solutions </a:t>
            </a:r>
          </a:p>
          <a:p>
            <a:pPr lvl="0">
              <a:spcBef>
                <a:spcPts val="600"/>
              </a:spcBef>
              <a:buClr>
                <a:srgbClr val="BC4328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rgbClr val="404040"/>
                </a:solidFill>
              </a:rPr>
              <a:t>Demonstrated a solid understanding of our data, systems and processes that led to a harmonised BW/4HANA and S/4HANA implementation</a:t>
            </a:r>
          </a:p>
          <a:p>
            <a:pPr lvl="0">
              <a:spcBef>
                <a:spcPts val="600"/>
              </a:spcBef>
              <a:buClr>
                <a:srgbClr val="BC4328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rgbClr val="404040"/>
                </a:solidFill>
              </a:rPr>
              <a:t>A low risk, structured approach to BW/4HANA with local UK expertise that could achieve the tight deadline to implement the new business platform</a:t>
            </a:r>
          </a:p>
          <a:p>
            <a:pPr lvl="0">
              <a:spcBef>
                <a:spcPts val="600"/>
              </a:spcBef>
              <a:buClr>
                <a:srgbClr val="BC4328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rgbClr val="404040"/>
                </a:solidFill>
              </a:rPr>
              <a:t>A true understanding of Evergreen's business with solid referenceability</a:t>
            </a:r>
          </a:p>
          <a:p>
            <a:pPr lvl="0">
              <a:spcBef>
                <a:spcPts val="600"/>
              </a:spcBef>
              <a:buClr>
                <a:srgbClr val="BC4328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rgbClr val="404040"/>
                </a:solidFill>
              </a:rPr>
              <a:t>Global SAP expertise that could support Evergreen's international roll-out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432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hteck 12">
            <a:extLst>
              <a:ext uri="{FF2B5EF4-FFF2-40B4-BE49-F238E27FC236}">
                <a16:creationId xmlns:a16="http://schemas.microsoft.com/office/drawing/2014/main" id="{F0B0A038-1240-473B-9CE6-53AEFFCA644C}"/>
              </a:ext>
            </a:extLst>
          </p:cNvPr>
          <p:cNvSpPr/>
          <p:nvPr/>
        </p:nvSpPr>
        <p:spPr>
          <a:xfrm>
            <a:off x="1" y="0"/>
            <a:ext cx="12192000" cy="1918384"/>
          </a:xfrm>
          <a:prstGeom prst="rect">
            <a:avLst/>
          </a:prstGeom>
          <a:gradFill>
            <a:gsLst>
              <a:gs pos="0">
                <a:schemeClr val="bg1">
                  <a:alpha val="85000"/>
                </a:schemeClr>
              </a:gs>
              <a:gs pos="4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itel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</a:rPr>
              <a:t>Transforming Data into Operational Insights </a:t>
            </a:r>
          </a:p>
        </p:txBody>
      </p:sp>
      <p:sp>
        <p:nvSpPr>
          <p:cNvPr id="11" name="Textfeld 16">
            <a:extLst>
              <a:ext uri="{FF2B5EF4-FFF2-40B4-BE49-F238E27FC236}">
                <a16:creationId xmlns:a16="http://schemas.microsoft.com/office/drawing/2014/main" id="{3223694D-41F6-496B-B4FA-A546E3A79310}"/>
              </a:ext>
            </a:extLst>
          </p:cNvPr>
          <p:cNvSpPr txBox="1"/>
          <p:nvPr/>
        </p:nvSpPr>
        <p:spPr>
          <a:xfrm>
            <a:off x="6256045" y="6552074"/>
            <a:ext cx="4427506" cy="228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itelligence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 operates as NTT DATA Business Solutions since April 1, 2021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72DD5D2-12EE-4BD1-96D2-7011D5BC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Evergreen Garden Care (UK) Ltd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F4D04B-279A-4E90-986E-3C1AF66E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B63D2-69E4-4216-B2FD-9E8B9F5D4E0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08.02.2023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BC43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2986D6-817F-423F-8A99-5C447DA2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NTT DATA  Business Solutions AG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EBBCEC-AAA3-4C2E-BF4B-67EF29B6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EA4A-99CF-4414-AD29-E9642D34FAE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D2721E-6267-4998-AD5D-BC2A420EBD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Grass is Greener for Evergreen with SAP S/4HANA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0AA2A368-9506-426B-8F72-82819CEE81F4}"/>
              </a:ext>
            </a:extLst>
          </p:cNvPr>
          <p:cNvSpPr txBox="1">
            <a:spLocks/>
          </p:cNvSpPr>
          <p:nvPr/>
        </p:nvSpPr>
        <p:spPr>
          <a:xfrm>
            <a:off x="266400" y="1314000"/>
            <a:ext cx="11642400" cy="50982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Deliveries Now Running Simply with SAP S/4HANA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45165C-5440-48AA-9D7F-96BACC7F4F46}"/>
              </a:ext>
            </a:extLst>
          </p:cNvPr>
          <p:cNvSpPr txBox="1">
            <a:spLocks/>
          </p:cNvSpPr>
          <p:nvPr/>
        </p:nvSpPr>
        <p:spPr>
          <a:xfrm>
            <a:off x="2637126" y="1909502"/>
            <a:ext cx="5484730" cy="25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C43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9909B17-2C9F-4BFA-A63E-1FE221366A79}"/>
              </a:ext>
            </a:extLst>
          </p:cNvPr>
          <p:cNvSpPr txBox="1">
            <a:spLocks/>
          </p:cNvSpPr>
          <p:nvPr/>
        </p:nvSpPr>
        <p:spPr>
          <a:xfrm>
            <a:off x="9928331" y="1909502"/>
            <a:ext cx="1225699" cy="25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C43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Facts</a:t>
            </a:r>
          </a:p>
        </p:txBody>
      </p: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2697B029-BAFF-4E39-8E6D-7AF534EB5720}"/>
              </a:ext>
            </a:extLst>
          </p:cNvPr>
          <p:cNvCxnSpPr/>
          <p:nvPr/>
        </p:nvCxnSpPr>
        <p:spPr>
          <a:xfrm flipV="1">
            <a:off x="9928331" y="2171431"/>
            <a:ext cx="19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A769E0-724F-490B-BF91-2BA3EDEBF7AA}"/>
              </a:ext>
            </a:extLst>
          </p:cNvPr>
          <p:cNvSpPr txBox="1">
            <a:spLocks/>
          </p:cNvSpPr>
          <p:nvPr/>
        </p:nvSpPr>
        <p:spPr>
          <a:xfrm>
            <a:off x="315744" y="1909502"/>
            <a:ext cx="2179856" cy="25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C43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Company</a:t>
            </a:r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21FC28CA-E77A-4BD5-ACAC-384D7B25D8E7}"/>
              </a:ext>
            </a:extLst>
          </p:cNvPr>
          <p:cNvCxnSpPr/>
          <p:nvPr/>
        </p:nvCxnSpPr>
        <p:spPr>
          <a:xfrm>
            <a:off x="335360" y="2171431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4359BA5-3EC1-4B60-8C15-D52EE47D40D9}"/>
              </a:ext>
            </a:extLst>
          </p:cNvPr>
          <p:cNvSpPr txBox="1">
            <a:spLocks/>
          </p:cNvSpPr>
          <p:nvPr/>
        </p:nvSpPr>
        <p:spPr>
          <a:xfrm>
            <a:off x="407988" y="2236772"/>
            <a:ext cx="2015372" cy="3466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Company: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Evergreen Garden Care (UK) Ltd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Industry: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Food Manufacturing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care products</a:t>
            </a:r>
          </a:p>
          <a:p>
            <a:pPr marL="0" lvl="0" indent="0">
              <a:buNone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Number of employees: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000" dirty="0">
                <a:solidFill>
                  <a:srgbClr val="404040"/>
                </a:solidFill>
              </a:rPr>
              <a:t>900 (2019)</a:t>
            </a:r>
          </a:p>
          <a:p>
            <a:pPr marL="0" lvl="0" indent="0">
              <a:buNone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Turnover: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000" dirty="0">
                <a:solidFill>
                  <a:srgbClr val="404040"/>
                </a:solidFill>
              </a:rPr>
              <a:t>£330 million (2019)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Headquarters: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Surrey, 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Website: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www.lovethegarden.com/uk-en</a:t>
            </a:r>
          </a:p>
        </p:txBody>
      </p:sp>
      <p:pic>
        <p:nvPicPr>
          <p:cNvPr id="48" name="Graphic 88">
            <a:extLst>
              <a:ext uri="{FF2B5EF4-FFF2-40B4-BE49-F238E27FC236}">
                <a16:creationId xmlns:a16="http://schemas.microsoft.com/office/drawing/2014/main" id="{76D48936-ED04-429D-8EDB-F0DC6926AA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69" y="3442959"/>
            <a:ext cx="423378" cy="366583"/>
          </a:xfrm>
          <a:prstGeom prst="rect">
            <a:avLst/>
          </a:prstGeom>
        </p:spPr>
      </p:pic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04B0F53-F8F7-496C-8480-945A6C1BE7A3}"/>
              </a:ext>
            </a:extLst>
          </p:cNvPr>
          <p:cNvSpPr txBox="1">
            <a:spLocks/>
          </p:cNvSpPr>
          <p:nvPr/>
        </p:nvSpPr>
        <p:spPr>
          <a:xfrm>
            <a:off x="335360" y="6172988"/>
            <a:ext cx="5251308" cy="268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Read more: [Link to Success Story Website]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9928331" y="2171431"/>
            <a:ext cx="19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/>
          <p:cNvSpPr txBox="1">
            <a:spLocks/>
          </p:cNvSpPr>
          <p:nvPr/>
        </p:nvSpPr>
        <p:spPr>
          <a:xfrm>
            <a:off x="10446050" y="3362690"/>
            <a:ext cx="1485554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Go-Live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December 2018</a:t>
            </a:r>
          </a:p>
        </p:txBody>
      </p:sp>
      <p:sp>
        <p:nvSpPr>
          <p:cNvPr id="38" name="Text Placeholder 5"/>
          <p:cNvSpPr txBox="1">
            <a:spLocks/>
          </p:cNvSpPr>
          <p:nvPr/>
        </p:nvSpPr>
        <p:spPr>
          <a:xfrm>
            <a:off x="10451438" y="2472062"/>
            <a:ext cx="1572022" cy="1335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Project Runtime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 months</a:t>
            </a:r>
          </a:p>
        </p:txBody>
      </p:sp>
      <p:sp>
        <p:nvSpPr>
          <p:cNvPr id="60" name="Text Placeholder 5"/>
          <p:cNvSpPr txBox="1">
            <a:spLocks/>
          </p:cNvSpPr>
          <p:nvPr/>
        </p:nvSpPr>
        <p:spPr>
          <a:xfrm>
            <a:off x="10446049" y="4187681"/>
            <a:ext cx="1662823" cy="2037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Country Rollout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 countries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90" y="4240439"/>
            <a:ext cx="492748" cy="4938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31" y="1379229"/>
            <a:ext cx="1413802" cy="221631"/>
          </a:xfrm>
          <a:prstGeom prst="rect">
            <a:avLst/>
          </a:prstGeom>
        </p:spPr>
      </p:pic>
      <p:pic>
        <p:nvPicPr>
          <p:cNvPr id="34" name="Graphic 95">
            <a:extLst>
              <a:ext uri="{FF2B5EF4-FFF2-40B4-BE49-F238E27FC236}">
                <a16:creationId xmlns:a16="http://schemas.microsoft.com/office/drawing/2014/main" id="{6565318E-039D-4820-879F-0D75A5082A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274" y="2533848"/>
            <a:ext cx="249580" cy="465127"/>
          </a:xfrm>
          <a:prstGeom prst="rect">
            <a:avLst/>
          </a:prstGeom>
        </p:spPr>
      </p:pic>
      <p:sp>
        <p:nvSpPr>
          <p:cNvPr id="39" name="Text Placeholder 5"/>
          <p:cNvSpPr txBox="1">
            <a:spLocks/>
          </p:cNvSpPr>
          <p:nvPr/>
        </p:nvSpPr>
        <p:spPr>
          <a:xfrm>
            <a:off x="2637126" y="4513949"/>
            <a:ext cx="5484730" cy="245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Key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14"/>
          <p:cNvCxnSpPr/>
          <p:nvPr/>
        </p:nvCxnSpPr>
        <p:spPr>
          <a:xfrm>
            <a:off x="2637126" y="2171431"/>
            <a:ext cx="694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4"/>
          <p:cNvCxnSpPr/>
          <p:nvPr/>
        </p:nvCxnSpPr>
        <p:spPr>
          <a:xfrm>
            <a:off x="2646362" y="4759541"/>
            <a:ext cx="694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5"/>
          <p:cNvSpPr txBox="1">
            <a:spLocks/>
          </p:cNvSpPr>
          <p:nvPr/>
        </p:nvSpPr>
        <p:spPr>
          <a:xfrm>
            <a:off x="2637126" y="2236772"/>
            <a:ext cx="6948000" cy="113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SAP BW/4HANA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SAP S/4HANA</a:t>
            </a:r>
          </a:p>
        </p:txBody>
      </p:sp>
      <p:sp>
        <p:nvSpPr>
          <p:cNvPr id="44" name="Text Placeholder 5"/>
          <p:cNvSpPr txBox="1">
            <a:spLocks/>
          </p:cNvSpPr>
          <p:nvPr/>
        </p:nvSpPr>
        <p:spPr>
          <a:xfrm>
            <a:off x="2637126" y="2882099"/>
            <a:ext cx="5484730" cy="23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cxnSp>
        <p:nvCxnSpPr>
          <p:cNvPr id="45" name="Straight Connector 14"/>
          <p:cNvCxnSpPr/>
          <p:nvPr/>
        </p:nvCxnSpPr>
        <p:spPr>
          <a:xfrm>
            <a:off x="2646362" y="3181462"/>
            <a:ext cx="694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5"/>
          <p:cNvSpPr txBox="1">
            <a:spLocks/>
          </p:cNvSpPr>
          <p:nvPr/>
        </p:nvSpPr>
        <p:spPr>
          <a:xfrm>
            <a:off x="2637126" y="3181462"/>
            <a:ext cx="6948000" cy="113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mandate to separate from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ScottsMiracle-Gro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would remove access to the previous BW environment as a result of the divestment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Operating in an FMCG environment, the accurate analysis of sales and margin were critical and needed to be available as a priority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to harmonise the BW/4HANA project with the S/4HANA project and understand the concept of the new SAP system before visibility of data on the new platform</a:t>
            </a:r>
          </a:p>
        </p:txBody>
      </p:sp>
      <p:sp>
        <p:nvSpPr>
          <p:cNvPr id="47" name="Text Placeholder 5"/>
          <p:cNvSpPr txBox="1">
            <a:spLocks/>
          </p:cNvSpPr>
          <p:nvPr/>
        </p:nvSpPr>
        <p:spPr>
          <a:xfrm>
            <a:off x="2646362" y="4829379"/>
            <a:ext cx="6948000" cy="1672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New modelling and data management capabilities of SAP BW/4HANA provide the flexibility that was critical for syncing the go-live with the SAP S/4HANA project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Benefitted from SAP Best Practice as the benchmark with BW reporting and analytics following this model. (The solution wasn’t a replica of the parent company platform)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new strategic &amp; financial reporting tool was created. Evergreen upgraded their COPA/profitability analytics using the Universal Journal Entry table in S/4 that puts all financial information in one place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modern visual interface with simplified BW data flows has resulted in improved productivity and faster analytics on the SAP HANA database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003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0443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Gradient">
  <a:themeElements>
    <a:clrScheme name="NTT DATA Colors">
      <a:dk1>
        <a:srgbClr val="404040"/>
      </a:dk1>
      <a:lt1>
        <a:srgbClr val="FFFFFF"/>
      </a:lt1>
      <a:dk2>
        <a:srgbClr val="0080B1"/>
      </a:dk2>
      <a:lt2>
        <a:srgbClr val="0F1C50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PowerPoint-NTT DATA-16x9-2021_GLO-EN [Read-Only]" id="{4E609BBA-73AC-47BB-81E2-EC656BD7678F}" vid="{45D61014-11E7-4104-8D66-88431D713928}"/>
    </a:ext>
  </a:extLst>
</a:theme>
</file>

<file path=ppt/theme/theme2.xml><?xml version="1.0" encoding="utf-8"?>
<a:theme xmlns:a="http://schemas.openxmlformats.org/drawingml/2006/main" name="2_Blue Gradient">
  <a:themeElements>
    <a:clrScheme name="NTT DATA Colors">
      <a:dk1>
        <a:srgbClr val="404040"/>
      </a:dk1>
      <a:lt1>
        <a:srgbClr val="FFFFFF"/>
      </a:lt1>
      <a:dk2>
        <a:srgbClr val="0080B1"/>
      </a:dk2>
      <a:lt2>
        <a:srgbClr val="0F1C50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689AC094-BB12-490B-8F02-D285BC6CC068}" vid="{3BA38C2D-9DA7-4B7E-B58E-FE2C83BF4671}"/>
    </a:ext>
  </a:extLst>
</a:theme>
</file>

<file path=ppt/theme/theme3.xml><?xml version="1.0" encoding="utf-8"?>
<a:theme xmlns:a="http://schemas.openxmlformats.org/drawingml/2006/main" name="Benutzerdefiniertes Design">
  <a:themeElements>
    <a:clrScheme name="itelligence colors 1">
      <a:dk1>
        <a:srgbClr val="000000"/>
      </a:dk1>
      <a:lt1>
        <a:srgbClr val="FFFFFF"/>
      </a:lt1>
      <a:dk2>
        <a:srgbClr val="86807B"/>
      </a:dk2>
      <a:lt2>
        <a:srgbClr val="FFFFFF"/>
      </a:lt2>
      <a:accent1>
        <a:srgbClr val="969696"/>
      </a:accent1>
      <a:accent2>
        <a:srgbClr val="C5C5C5"/>
      </a:accent2>
      <a:accent3>
        <a:srgbClr val="3D6899"/>
      </a:accent3>
      <a:accent4>
        <a:srgbClr val="40A391"/>
      </a:accent4>
      <a:accent5>
        <a:srgbClr val="F69549"/>
      </a:accent5>
      <a:accent6>
        <a:srgbClr val="D40030"/>
      </a:accent6>
      <a:hlink>
        <a:srgbClr val="002060"/>
      </a:hlink>
      <a:folHlink>
        <a:srgbClr val="7030A0"/>
      </a:folHlink>
    </a:clrScheme>
    <a:fontScheme name="itelligence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" b="0" i="0" u="none" strike="noStrike" kern="1200" cap="none" spc="0" normalizeH="0" baseline="0" noProof="0" smtClean="0">
            <a:ln>
              <a:noFill/>
            </a:ln>
            <a:solidFill>
              <a:srgbClr val="FFFFFF">
                <a:lumMod val="65000"/>
              </a:srgbClr>
            </a:solidFill>
            <a:effectLst/>
            <a:uLnTx/>
            <a:uFillTx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7" id="{804D9DBA-08F4-42E4-A242-84CE8FB496A2}" vid="{56257795-F5C1-4945-AF95-8B399164B98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7370C2778FA429036143C472ED4A8" ma:contentTypeVersion="14" ma:contentTypeDescription="Create a new document." ma:contentTypeScope="" ma:versionID="87b138a9645e85e71a3501d9cf3446e6">
  <xsd:schema xmlns:xsd="http://www.w3.org/2001/XMLSchema" xmlns:xs="http://www.w3.org/2001/XMLSchema" xmlns:p="http://schemas.microsoft.com/office/2006/metadata/properties" xmlns:ns3="ae30de15-f1b1-4b69-84c8-cc31266ac222" xmlns:ns4="7ebbfeb9-e770-48e4-bfc2-76640d3279b4" targetNamespace="http://schemas.microsoft.com/office/2006/metadata/properties" ma:root="true" ma:fieldsID="842d0755f57b4537f6205d64aa816459" ns3:_="" ns4:_="">
    <xsd:import namespace="ae30de15-f1b1-4b69-84c8-cc31266ac222"/>
    <xsd:import namespace="7ebbfeb9-e770-48e4-bfc2-76640d3279b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0de15-f1b1-4b69-84c8-cc31266ac2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bfeb9-e770-48e4-bfc2-76640d327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A5BAE5-065A-4A57-A6C7-6BF0407E7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30de15-f1b1-4b69-84c8-cc31266ac222"/>
    <ds:schemaRef ds:uri="7ebbfeb9-e770-48e4-bfc2-76640d327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EDD230-891F-408D-AA66-B91716F65E94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ebbfeb9-e770-48e4-bfc2-76640d3279b4"/>
    <ds:schemaRef ds:uri="ae30de15-f1b1-4b69-84c8-cc31266ac22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2D6427B-AA02-499A-B10E-6850D1B68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Verdana</vt:lpstr>
      <vt:lpstr>Wingdings</vt:lpstr>
      <vt:lpstr>Blue Gradient</vt:lpstr>
      <vt:lpstr>2_Blue Gradient</vt:lpstr>
      <vt:lpstr>Benutzerdefiniertes Design</vt:lpstr>
      <vt:lpstr>Transforming Data into Operational Insights </vt:lpstr>
      <vt:lpstr>Evergreen Garden Care (UK) Ltd</vt:lpstr>
    </vt:vector>
  </TitlesOfParts>
  <Company>Itelligence Business Solutions UK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Grass is Greener for Evergreen with SAP S/4HANA</dc:title>
  <dc:creator>Adams, Carl</dc:creator>
  <cp:lastModifiedBy>Adams, Carl</cp:lastModifiedBy>
  <cp:revision>6</cp:revision>
  <dcterms:created xsi:type="dcterms:W3CDTF">2021-11-08T16:57:13Z</dcterms:created>
  <dcterms:modified xsi:type="dcterms:W3CDTF">2023-02-08T15:28:41Z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0x01010028D7370C2778FA429036143C472ED4A8</vt:lpwstr>
  </property>
</Properties>
</file>