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Lst>
  <p:notesMasterIdLst>
    <p:notesMasterId r:id="rId9"/>
  </p:notesMasterIdLst>
  <p:sldIdLst>
    <p:sldId id="258" r:id="rId6"/>
    <p:sldId id="259"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7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7CCA4-C7AA-4782-BD7D-5E19FAD8ECCD}" type="datetimeFigureOut">
              <a:rPr lang="en-GB" smtClean="0"/>
              <a:t>04/04/2022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86F0B-7E21-48EF-894D-29D9095AEF0F}" type="slidenum">
              <a:rPr lang="en-GB" smtClean="0"/>
              <a:t>‹#›</a:t>
            </a:fld>
            <a:endParaRPr lang="en-GB"/>
          </a:p>
        </p:txBody>
      </p:sp>
    </p:spTree>
    <p:extLst>
      <p:ext uri="{BB962C8B-B14F-4D97-AF65-F5344CB8AC3E}">
        <p14:creationId xmlns:p14="http://schemas.microsoft.com/office/powerpoint/2010/main" val="2681879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tabLst>
                <a:tab pos="976630" algn="l"/>
              </a:tabLst>
            </a:pPr>
            <a:endParaRPr lang="de-DE" sz="1800" dirty="0">
              <a:effectLst/>
              <a:ea typeface="Calibri" panose="020F050202020403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0BC64-C95C-4C51-8074-17010CCA830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3030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10BC64-C95C-4C51-8074-17010CCA830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1473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Reference Marketing </a:t>
            </a:r>
            <a:r>
              <a:rPr lang="de-DE" b="1" dirty="0" err="1"/>
              <a:t>Overview</a:t>
            </a:r>
            <a:r>
              <a:rPr lang="de-DE" b="1" baseline="0" dirty="0"/>
              <a:t> </a:t>
            </a:r>
            <a:r>
              <a:rPr lang="de-DE" b="1" dirty="0"/>
              <a:t>Template </a:t>
            </a:r>
            <a:r>
              <a:rPr lang="en-US" b="1" noProof="0" dirty="0"/>
              <a:t>“</a:t>
            </a:r>
            <a:r>
              <a:rPr lang="de-DE" b="1" baseline="0" dirty="0"/>
              <a:t>Quote“ – </a:t>
            </a:r>
            <a:r>
              <a:rPr lang="de-DE" b="1" baseline="0" dirty="0" err="1"/>
              <a:t>Example</a:t>
            </a:r>
            <a:r>
              <a:rPr lang="de-DE" b="1" baseline="0" dirty="0"/>
              <a:t>.</a:t>
            </a:r>
            <a:endParaRPr lang="de-DE" dirty="0"/>
          </a:p>
        </p:txBody>
      </p:sp>
      <p:sp>
        <p:nvSpPr>
          <p:cNvPr id="4" name="Datumsplatzhalter 3"/>
          <p:cNvSpPr>
            <a:spLocks noGrp="1"/>
          </p:cNvSpPr>
          <p:nvPr>
            <p:ph type="dt"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33699A-5F75-422C-A9AE-74B7AD9DFDE0}" type="datetime1">
              <a:rPr kumimoji="0" lang="en-US" sz="100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4/4/2022</a:t>
            </a:fld>
            <a:endPar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Fußzeilenplatzhalt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itelligence</a:t>
            </a:r>
            <a:endPar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Foliennummernplatzhalt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D18EB-4076-4A9B-AEFB-42D5EF42BB9E}" type="slidenum">
              <a:rPr kumimoji="0" lang="en-US" sz="100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81448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9D098-87AC-47DD-A2EC-59C99D3EF709}"/>
              </a:ext>
            </a:extLst>
          </p:cNvPr>
          <p:cNvSpPr>
            <a:spLocks noGrp="1"/>
          </p:cNvSpPr>
          <p:nvPr>
            <p:ph type="title"/>
          </p:nvPr>
        </p:nvSpPr>
        <p:spPr/>
        <p:txBody>
          <a:bodyPr/>
          <a:lstStyle/>
          <a:p>
            <a:r>
              <a:rPr lang="de-DE"/>
              <a:t>Mastertitelformat bearbeiten</a:t>
            </a:r>
            <a:endParaRPr lang="en-US"/>
          </a:p>
        </p:txBody>
      </p:sp>
      <p:sp>
        <p:nvSpPr>
          <p:cNvPr id="3" name="Date Placeholder 2">
            <a:extLst>
              <a:ext uri="{FF2B5EF4-FFF2-40B4-BE49-F238E27FC236}">
                <a16:creationId xmlns:a16="http://schemas.microsoft.com/office/drawing/2014/main" id="{7BF2B6D5-7035-4FEF-934A-8000698872E7}"/>
              </a:ext>
            </a:extLst>
          </p:cNvPr>
          <p:cNvSpPr>
            <a:spLocks noGrp="1"/>
          </p:cNvSpPr>
          <p:nvPr>
            <p:ph type="dt" sz="half" idx="10"/>
          </p:nvPr>
        </p:nvSpPr>
        <p:spPr/>
        <p:txBody>
          <a:bodyPr/>
          <a:lstStyle/>
          <a:p>
            <a:fld id="{756DF986-1A1B-4448-8BFC-8230994A9C96}" type="datetime1">
              <a:rPr lang="de-DE" smtClean="0"/>
              <a:t>04.04.2022</a:t>
            </a:fld>
            <a:endParaRPr lang="en-US" dirty="0"/>
          </a:p>
        </p:txBody>
      </p:sp>
      <p:sp>
        <p:nvSpPr>
          <p:cNvPr id="4" name="Footer Placeholder 3">
            <a:extLst>
              <a:ext uri="{FF2B5EF4-FFF2-40B4-BE49-F238E27FC236}">
                <a16:creationId xmlns:a16="http://schemas.microsoft.com/office/drawing/2014/main" id="{6F48C6AA-862E-4499-883C-13B384D53D2F}"/>
              </a:ext>
            </a:extLst>
          </p:cNvPr>
          <p:cNvSpPr>
            <a:spLocks noGrp="1"/>
          </p:cNvSpPr>
          <p:nvPr>
            <p:ph type="ftr" sz="quarter" idx="11"/>
          </p:nvPr>
        </p:nvSpPr>
        <p:spPr/>
        <p:txBody>
          <a:bodyPr/>
          <a:lstStyle/>
          <a:p>
            <a:r>
              <a:rPr lang="en-US"/>
              <a:t>NTT DATA  Business Solutions AG</a:t>
            </a:r>
            <a:endParaRPr lang="en-US" dirty="0"/>
          </a:p>
        </p:txBody>
      </p:sp>
      <p:sp>
        <p:nvSpPr>
          <p:cNvPr id="5" name="Slide Number Placeholder 4">
            <a:extLst>
              <a:ext uri="{FF2B5EF4-FFF2-40B4-BE49-F238E27FC236}">
                <a16:creationId xmlns:a16="http://schemas.microsoft.com/office/drawing/2014/main" id="{AF7C8910-9F56-4581-AB25-3AC63BF25741}"/>
              </a:ext>
            </a:extLst>
          </p:cNvPr>
          <p:cNvSpPr>
            <a:spLocks noGrp="1"/>
          </p:cNvSpPr>
          <p:nvPr>
            <p:ph type="sldNum" sz="quarter" idx="12"/>
          </p:nvPr>
        </p:nvSpPr>
        <p:spPr/>
        <p:txBody>
          <a:bodyPr/>
          <a:lstStyle/>
          <a:p>
            <a:fld id="{5DCFEA4A-99CF-4414-AD29-E9642D34FAEA}" type="slidenum">
              <a:rPr lang="en-US" smtClean="0"/>
              <a:pPr/>
              <a:t>‹#›</a:t>
            </a:fld>
            <a:endParaRPr lang="en-US" dirty="0"/>
          </a:p>
        </p:txBody>
      </p:sp>
    </p:spTree>
    <p:extLst>
      <p:ext uri="{BB962C8B-B14F-4D97-AF65-F5344CB8AC3E}">
        <p14:creationId xmlns:p14="http://schemas.microsoft.com/office/powerpoint/2010/main" val="3558194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Full-Screen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C834F28-E42B-4CB6-8AC9-1210CD0C46E2}"/>
              </a:ext>
            </a:extLst>
          </p:cNvPr>
          <p:cNvSpPr>
            <a:spLocks noGrp="1"/>
          </p:cNvSpPr>
          <p:nvPr>
            <p:ph type="pic" sz="quarter" idx="13" hasCustomPrompt="1"/>
          </p:nvPr>
        </p:nvSpPr>
        <p:spPr>
          <a:xfrm>
            <a:off x="0" y="0"/>
            <a:ext cx="12192000" cy="6477000"/>
          </a:xfrm>
          <a:prstGeom prst="rect">
            <a:avLst/>
          </a:prstGeom>
          <a:noFill/>
          <a:ln>
            <a:noFill/>
          </a:ln>
        </p:spPr>
        <p:txBody>
          <a:bodyPr anchor="ctr"/>
          <a:lstStyle>
            <a:lvl1pPr algn="ctr">
              <a:defRPr/>
            </a:lvl1pPr>
          </a:lstStyle>
          <a:p>
            <a:r>
              <a:rPr lang="en-US" dirty="0"/>
              <a:t>Click to enter picture</a:t>
            </a:r>
          </a:p>
        </p:txBody>
      </p:sp>
      <p:sp>
        <p:nvSpPr>
          <p:cNvPr id="2" name="Title 1">
            <a:extLst>
              <a:ext uri="{FF2B5EF4-FFF2-40B4-BE49-F238E27FC236}">
                <a16:creationId xmlns:a16="http://schemas.microsoft.com/office/drawing/2014/main" id="{4629D098-87AC-47DD-A2EC-59C99D3EF709}"/>
              </a:ext>
            </a:extLst>
          </p:cNvPr>
          <p:cNvSpPr>
            <a:spLocks noGrp="1"/>
          </p:cNvSpPr>
          <p:nvPr>
            <p:ph type="title"/>
          </p:nvPr>
        </p:nvSpPr>
        <p:spPr/>
        <p:txBody>
          <a:bodyPr/>
          <a:lstStyle/>
          <a:p>
            <a:r>
              <a:rPr lang="de-DE"/>
              <a:t>Mastertitelformat bearbeiten</a:t>
            </a:r>
            <a:endParaRPr lang="en-US"/>
          </a:p>
        </p:txBody>
      </p:sp>
      <p:sp>
        <p:nvSpPr>
          <p:cNvPr id="3" name="Date Placeholder 2">
            <a:extLst>
              <a:ext uri="{FF2B5EF4-FFF2-40B4-BE49-F238E27FC236}">
                <a16:creationId xmlns:a16="http://schemas.microsoft.com/office/drawing/2014/main" id="{7BF2B6D5-7035-4FEF-934A-8000698872E7}"/>
              </a:ext>
            </a:extLst>
          </p:cNvPr>
          <p:cNvSpPr>
            <a:spLocks noGrp="1"/>
          </p:cNvSpPr>
          <p:nvPr>
            <p:ph type="dt" sz="half" idx="10"/>
          </p:nvPr>
        </p:nvSpPr>
        <p:spPr/>
        <p:txBody>
          <a:bodyPr/>
          <a:lstStyle/>
          <a:p>
            <a:fld id="{BF25299A-909F-4158-9350-7AC41ED716BE}" type="datetime1">
              <a:rPr lang="de-DE" smtClean="0"/>
              <a:t>04.04.2022</a:t>
            </a:fld>
            <a:endParaRPr lang="en-US" dirty="0"/>
          </a:p>
        </p:txBody>
      </p:sp>
      <p:sp>
        <p:nvSpPr>
          <p:cNvPr id="4" name="Footer Placeholder 3">
            <a:extLst>
              <a:ext uri="{FF2B5EF4-FFF2-40B4-BE49-F238E27FC236}">
                <a16:creationId xmlns:a16="http://schemas.microsoft.com/office/drawing/2014/main" id="{6F48C6AA-862E-4499-883C-13B384D53D2F}"/>
              </a:ext>
            </a:extLst>
          </p:cNvPr>
          <p:cNvSpPr>
            <a:spLocks noGrp="1"/>
          </p:cNvSpPr>
          <p:nvPr>
            <p:ph type="ftr" sz="quarter" idx="11"/>
          </p:nvPr>
        </p:nvSpPr>
        <p:spPr/>
        <p:txBody>
          <a:bodyPr/>
          <a:lstStyle/>
          <a:p>
            <a:r>
              <a:rPr lang="en-US"/>
              <a:t>NTT DATA  Business Solutions AG</a:t>
            </a:r>
            <a:endParaRPr lang="en-US" dirty="0"/>
          </a:p>
        </p:txBody>
      </p:sp>
      <p:sp>
        <p:nvSpPr>
          <p:cNvPr id="5" name="Slide Number Placeholder 4">
            <a:extLst>
              <a:ext uri="{FF2B5EF4-FFF2-40B4-BE49-F238E27FC236}">
                <a16:creationId xmlns:a16="http://schemas.microsoft.com/office/drawing/2014/main" id="{AF7C8910-9F56-4581-AB25-3AC63BF25741}"/>
              </a:ext>
            </a:extLst>
          </p:cNvPr>
          <p:cNvSpPr>
            <a:spLocks noGrp="1"/>
          </p:cNvSpPr>
          <p:nvPr>
            <p:ph type="sldNum" sz="quarter" idx="12"/>
          </p:nvPr>
        </p:nvSpPr>
        <p:spPr/>
        <p:txBody>
          <a:bodyPr/>
          <a:lstStyle/>
          <a:p>
            <a:fld id="{5DCFEA4A-99CF-4414-AD29-E9642D34FAEA}" type="slidenum">
              <a:rPr lang="en-US" smtClean="0"/>
              <a:pPr/>
              <a:t>‹#›</a:t>
            </a:fld>
            <a:endParaRPr lang="en-US" dirty="0"/>
          </a:p>
        </p:txBody>
      </p:sp>
      <p:sp>
        <p:nvSpPr>
          <p:cNvPr id="8" name="Text Placeholder 7">
            <a:extLst>
              <a:ext uri="{FF2B5EF4-FFF2-40B4-BE49-F238E27FC236}">
                <a16:creationId xmlns:a16="http://schemas.microsoft.com/office/drawing/2014/main" id="{EC42FE74-7F92-434B-9614-00D1F354970D}"/>
              </a:ext>
            </a:extLst>
          </p:cNvPr>
          <p:cNvSpPr>
            <a:spLocks noGrp="1"/>
          </p:cNvSpPr>
          <p:nvPr>
            <p:ph type="body" sz="quarter" idx="14" hasCustomPrompt="1"/>
          </p:nvPr>
        </p:nvSpPr>
        <p:spPr>
          <a:xfrm>
            <a:off x="381000" y="685800"/>
            <a:ext cx="11430000" cy="381000"/>
          </a:xfrm>
          <a:prstGeom prst="rect">
            <a:avLst/>
          </a:prstGeom>
        </p:spPr>
        <p:txBody>
          <a:bodyPr lIns="0" rIns="0"/>
          <a:lstStyle>
            <a:lvl1pPr marL="0" indent="0">
              <a:lnSpc>
                <a:spcPct val="100000"/>
              </a:lnSpc>
              <a:spcBef>
                <a:spcPts val="0"/>
              </a:spcBef>
              <a:buNone/>
              <a:defRPr sz="18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stye</a:t>
            </a:r>
          </a:p>
        </p:txBody>
      </p:sp>
    </p:spTree>
    <p:extLst>
      <p:ext uri="{BB962C8B-B14F-4D97-AF65-F5344CB8AC3E}">
        <p14:creationId xmlns:p14="http://schemas.microsoft.com/office/powerpoint/2010/main" val="1401530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BF2B6D5-7035-4FEF-934A-8000698872E7}"/>
              </a:ext>
            </a:extLst>
          </p:cNvPr>
          <p:cNvSpPr>
            <a:spLocks noGrp="1"/>
          </p:cNvSpPr>
          <p:nvPr>
            <p:ph type="dt" sz="half" idx="10"/>
          </p:nvPr>
        </p:nvSpPr>
        <p:spPr/>
        <p:txBody>
          <a:bodyPr/>
          <a:lstStyle/>
          <a:p>
            <a:fld id="{C186AF8E-153A-4059-9F6F-036F1CBCD871}" type="datetime1">
              <a:rPr lang="de-DE" smtClean="0"/>
              <a:t>04.04.2022</a:t>
            </a:fld>
            <a:endParaRPr lang="en-US" dirty="0"/>
          </a:p>
        </p:txBody>
      </p:sp>
      <p:sp>
        <p:nvSpPr>
          <p:cNvPr id="4" name="Footer Placeholder 3">
            <a:extLst>
              <a:ext uri="{FF2B5EF4-FFF2-40B4-BE49-F238E27FC236}">
                <a16:creationId xmlns:a16="http://schemas.microsoft.com/office/drawing/2014/main" id="{6F48C6AA-862E-4499-883C-13B384D53D2F}"/>
              </a:ext>
            </a:extLst>
          </p:cNvPr>
          <p:cNvSpPr>
            <a:spLocks noGrp="1"/>
          </p:cNvSpPr>
          <p:nvPr>
            <p:ph type="ftr" sz="quarter" idx="11"/>
          </p:nvPr>
        </p:nvSpPr>
        <p:spPr/>
        <p:txBody>
          <a:bodyPr/>
          <a:lstStyle/>
          <a:p>
            <a:r>
              <a:rPr lang="en-US"/>
              <a:t>NTT DATA  Business Solutions AG</a:t>
            </a:r>
            <a:endParaRPr lang="en-US" dirty="0"/>
          </a:p>
        </p:txBody>
      </p:sp>
      <p:sp>
        <p:nvSpPr>
          <p:cNvPr id="5" name="Slide Number Placeholder 4">
            <a:extLst>
              <a:ext uri="{FF2B5EF4-FFF2-40B4-BE49-F238E27FC236}">
                <a16:creationId xmlns:a16="http://schemas.microsoft.com/office/drawing/2014/main" id="{AF7C8910-9F56-4581-AB25-3AC63BF25741}"/>
              </a:ext>
            </a:extLst>
          </p:cNvPr>
          <p:cNvSpPr>
            <a:spLocks noGrp="1"/>
          </p:cNvSpPr>
          <p:nvPr>
            <p:ph type="sldNum" sz="quarter" idx="12"/>
          </p:nvPr>
        </p:nvSpPr>
        <p:spPr/>
        <p:txBody>
          <a:bodyPr/>
          <a:lstStyle/>
          <a:p>
            <a:fld id="{5DCFEA4A-99CF-4414-AD29-E9642D34FAEA}" type="slidenum">
              <a:rPr lang="en-US" smtClean="0"/>
              <a:pPr/>
              <a:t>‹#›</a:t>
            </a:fld>
            <a:endParaRPr lang="en-US" dirty="0"/>
          </a:p>
        </p:txBody>
      </p:sp>
    </p:spTree>
    <p:extLst>
      <p:ext uri="{BB962C8B-B14F-4D97-AF65-F5344CB8AC3E}">
        <p14:creationId xmlns:p14="http://schemas.microsoft.com/office/powerpoint/2010/main" val="3871265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ithout footer">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0D7C3EB-B450-4CD5-BFCE-5433F9B6C7F4}"/>
              </a:ext>
            </a:extLst>
          </p:cNvPr>
          <p:cNvSpPr>
            <a:spLocks noGrp="1"/>
          </p:cNvSpPr>
          <p:nvPr>
            <p:ph type="pic" sz="quarter" idx="13" hasCustomPrompt="1"/>
          </p:nvPr>
        </p:nvSpPr>
        <p:spPr>
          <a:xfrm>
            <a:off x="0" y="0"/>
            <a:ext cx="12192000" cy="6858000"/>
          </a:xfrm>
          <a:prstGeom prst="rect">
            <a:avLst/>
          </a:prstGeom>
        </p:spPr>
        <p:txBody>
          <a:bodyPr anchor="ctr"/>
          <a:lstStyle>
            <a:lvl1pPr marL="0" indent="0" algn="ctr">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enter picture</a:t>
            </a:r>
          </a:p>
        </p:txBody>
      </p:sp>
      <p:sp>
        <p:nvSpPr>
          <p:cNvPr id="3" name="Date Placeholder 2">
            <a:extLst>
              <a:ext uri="{FF2B5EF4-FFF2-40B4-BE49-F238E27FC236}">
                <a16:creationId xmlns:a16="http://schemas.microsoft.com/office/drawing/2014/main" id="{7BF2B6D5-7035-4FEF-934A-8000698872E7}"/>
              </a:ext>
            </a:extLst>
          </p:cNvPr>
          <p:cNvSpPr>
            <a:spLocks noGrp="1"/>
          </p:cNvSpPr>
          <p:nvPr>
            <p:ph type="dt" sz="half" idx="10"/>
          </p:nvPr>
        </p:nvSpPr>
        <p:spPr/>
        <p:txBody>
          <a:bodyPr/>
          <a:lstStyle/>
          <a:p>
            <a:fld id="{C186AF8E-153A-4059-9F6F-036F1CBCD871}" type="datetime1">
              <a:rPr lang="de-DE" smtClean="0"/>
              <a:t>04.04.2022</a:t>
            </a:fld>
            <a:endParaRPr lang="en-US" dirty="0"/>
          </a:p>
        </p:txBody>
      </p:sp>
      <p:sp>
        <p:nvSpPr>
          <p:cNvPr id="4" name="Footer Placeholder 3">
            <a:extLst>
              <a:ext uri="{FF2B5EF4-FFF2-40B4-BE49-F238E27FC236}">
                <a16:creationId xmlns:a16="http://schemas.microsoft.com/office/drawing/2014/main" id="{6F48C6AA-862E-4499-883C-13B384D53D2F}"/>
              </a:ext>
            </a:extLst>
          </p:cNvPr>
          <p:cNvSpPr>
            <a:spLocks noGrp="1"/>
          </p:cNvSpPr>
          <p:nvPr>
            <p:ph type="ftr" sz="quarter" idx="11"/>
          </p:nvPr>
        </p:nvSpPr>
        <p:spPr/>
        <p:txBody>
          <a:bodyPr/>
          <a:lstStyle/>
          <a:p>
            <a:r>
              <a:rPr lang="en-US"/>
              <a:t>NTT DATA  Business Solutions AG</a:t>
            </a:r>
            <a:endParaRPr lang="en-US" dirty="0"/>
          </a:p>
        </p:txBody>
      </p:sp>
      <p:sp>
        <p:nvSpPr>
          <p:cNvPr id="5" name="Slide Number Placeholder 4">
            <a:extLst>
              <a:ext uri="{FF2B5EF4-FFF2-40B4-BE49-F238E27FC236}">
                <a16:creationId xmlns:a16="http://schemas.microsoft.com/office/drawing/2014/main" id="{AF7C8910-9F56-4581-AB25-3AC63BF25741}"/>
              </a:ext>
            </a:extLst>
          </p:cNvPr>
          <p:cNvSpPr>
            <a:spLocks noGrp="1"/>
          </p:cNvSpPr>
          <p:nvPr>
            <p:ph type="sldNum" sz="quarter" idx="12"/>
          </p:nvPr>
        </p:nvSpPr>
        <p:spPr/>
        <p:txBody>
          <a:bodyPr/>
          <a:lstStyle/>
          <a:p>
            <a:fld id="{5DCFEA4A-99CF-4414-AD29-E9642D34FAEA}" type="slidenum">
              <a:rPr lang="en-US" smtClean="0"/>
              <a:pPr/>
              <a:t>‹#›</a:t>
            </a:fld>
            <a:endParaRPr lang="en-US" dirty="0"/>
          </a:p>
        </p:txBody>
      </p:sp>
    </p:spTree>
    <p:extLst>
      <p:ext uri="{BB962C8B-B14F-4D97-AF65-F5344CB8AC3E}">
        <p14:creationId xmlns:p14="http://schemas.microsoft.com/office/powerpoint/2010/main" val="4056248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9D098-87AC-47DD-A2EC-59C99D3EF7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F2B6D5-7035-4FEF-934A-8000698872E7}"/>
              </a:ext>
            </a:extLst>
          </p:cNvPr>
          <p:cNvSpPr>
            <a:spLocks noGrp="1"/>
          </p:cNvSpPr>
          <p:nvPr>
            <p:ph type="dt" sz="half" idx="10"/>
          </p:nvPr>
        </p:nvSpPr>
        <p:spPr/>
        <p:txBody>
          <a:bodyPr/>
          <a:lstStyle/>
          <a:p>
            <a:fld id="{756DF986-1A1B-4448-8BFC-8230994A9C96}" type="datetime1">
              <a:rPr lang="de-DE" smtClean="0"/>
              <a:t>04.04.2022</a:t>
            </a:fld>
            <a:endParaRPr lang="en-US" dirty="0"/>
          </a:p>
        </p:txBody>
      </p:sp>
      <p:sp>
        <p:nvSpPr>
          <p:cNvPr id="4" name="Footer Placeholder 3">
            <a:extLst>
              <a:ext uri="{FF2B5EF4-FFF2-40B4-BE49-F238E27FC236}">
                <a16:creationId xmlns:a16="http://schemas.microsoft.com/office/drawing/2014/main" id="{6F48C6AA-862E-4499-883C-13B384D53D2F}"/>
              </a:ext>
            </a:extLst>
          </p:cNvPr>
          <p:cNvSpPr>
            <a:spLocks noGrp="1"/>
          </p:cNvSpPr>
          <p:nvPr>
            <p:ph type="ftr" sz="quarter" idx="11"/>
          </p:nvPr>
        </p:nvSpPr>
        <p:spPr/>
        <p:txBody>
          <a:bodyPr/>
          <a:lstStyle/>
          <a:p>
            <a:r>
              <a:rPr lang="en-US"/>
              <a:t>NTT DATA  Business Solutions AG</a:t>
            </a:r>
            <a:endParaRPr lang="en-US" dirty="0"/>
          </a:p>
        </p:txBody>
      </p:sp>
      <p:sp>
        <p:nvSpPr>
          <p:cNvPr id="5" name="Slide Number Placeholder 4">
            <a:extLst>
              <a:ext uri="{FF2B5EF4-FFF2-40B4-BE49-F238E27FC236}">
                <a16:creationId xmlns:a16="http://schemas.microsoft.com/office/drawing/2014/main" id="{AF7C8910-9F56-4581-AB25-3AC63BF25741}"/>
              </a:ext>
            </a:extLst>
          </p:cNvPr>
          <p:cNvSpPr>
            <a:spLocks noGrp="1"/>
          </p:cNvSpPr>
          <p:nvPr>
            <p:ph type="sldNum" sz="quarter" idx="12"/>
          </p:nvPr>
        </p:nvSpPr>
        <p:spPr/>
        <p:txBody>
          <a:bodyPr/>
          <a:lstStyle/>
          <a:p>
            <a:fld id="{5DCFEA4A-99CF-4414-AD29-E9642D34FAEA}" type="slidenum">
              <a:rPr lang="en-US" smtClean="0"/>
              <a:pPr/>
              <a:t>‹#›</a:t>
            </a:fld>
            <a:endParaRPr lang="en-US" dirty="0"/>
          </a:p>
        </p:txBody>
      </p:sp>
    </p:spTree>
    <p:extLst>
      <p:ext uri="{BB962C8B-B14F-4D97-AF65-F5344CB8AC3E}">
        <p14:creationId xmlns:p14="http://schemas.microsoft.com/office/powerpoint/2010/main" val="2714866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3" name="Rechtwinkliges Dreieck 22"/>
          <p:cNvSpPr/>
          <p:nvPr userDrawn="1"/>
        </p:nvSpPr>
        <p:spPr>
          <a:xfrm>
            <a:off x="-4576" y="3395647"/>
            <a:ext cx="12192001" cy="3271682"/>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Bildplatzhalter 2"/>
          <p:cNvSpPr>
            <a:spLocks noGrp="1"/>
          </p:cNvSpPr>
          <p:nvPr>
            <p:ph type="pic" sz="quarter" idx="14" hasCustomPrompt="1"/>
          </p:nvPr>
        </p:nvSpPr>
        <p:spPr>
          <a:xfrm>
            <a:off x="-17773" y="1618808"/>
            <a:ext cx="12229200" cy="5256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0"/>
              <a:gd name="connsiteY0" fmla="*/ 6345 h 10000"/>
              <a:gd name="connsiteX1" fmla="*/ 10010 w 10010"/>
              <a:gd name="connsiteY1" fmla="*/ 0 h 10000"/>
              <a:gd name="connsiteX2" fmla="*/ 10010 w 10010"/>
              <a:gd name="connsiteY2" fmla="*/ 10000 h 10000"/>
              <a:gd name="connsiteX3" fmla="*/ 10 w 10010"/>
              <a:gd name="connsiteY3" fmla="*/ 10000 h 10000"/>
              <a:gd name="connsiteX4" fmla="*/ 0 w 10010"/>
              <a:gd name="connsiteY4" fmla="*/ 6345 h 10000"/>
              <a:gd name="connsiteX0" fmla="*/ 0 w 10010"/>
              <a:gd name="connsiteY0" fmla="*/ 6345 h 10000"/>
              <a:gd name="connsiteX1" fmla="*/ 10010 w 10010"/>
              <a:gd name="connsiteY1" fmla="*/ 0 h 10000"/>
              <a:gd name="connsiteX2" fmla="*/ 10010 w 10010"/>
              <a:gd name="connsiteY2" fmla="*/ 10000 h 10000"/>
              <a:gd name="connsiteX3" fmla="*/ 10 w 10010"/>
              <a:gd name="connsiteY3" fmla="*/ 10000 h 10000"/>
              <a:gd name="connsiteX4" fmla="*/ 0 w 10010"/>
              <a:gd name="connsiteY4" fmla="*/ 6345 h 10000"/>
              <a:gd name="connsiteX0" fmla="*/ 0 w 10010"/>
              <a:gd name="connsiteY0" fmla="*/ 6362 h 10000"/>
              <a:gd name="connsiteX1" fmla="*/ 10010 w 10010"/>
              <a:gd name="connsiteY1" fmla="*/ 0 h 10000"/>
              <a:gd name="connsiteX2" fmla="*/ 10010 w 10010"/>
              <a:gd name="connsiteY2" fmla="*/ 10000 h 10000"/>
              <a:gd name="connsiteX3" fmla="*/ 10 w 10010"/>
              <a:gd name="connsiteY3" fmla="*/ 10000 h 10000"/>
              <a:gd name="connsiteX4" fmla="*/ 0 w 10010"/>
              <a:gd name="connsiteY4" fmla="*/ 6362 h 10000"/>
              <a:gd name="connsiteX0" fmla="*/ 0 w 10010"/>
              <a:gd name="connsiteY0" fmla="*/ 6362 h 10000"/>
              <a:gd name="connsiteX1" fmla="*/ 10010 w 10010"/>
              <a:gd name="connsiteY1" fmla="*/ 0 h 10000"/>
              <a:gd name="connsiteX2" fmla="*/ 10010 w 10010"/>
              <a:gd name="connsiteY2" fmla="*/ 10000 h 10000"/>
              <a:gd name="connsiteX3" fmla="*/ 10 w 10010"/>
              <a:gd name="connsiteY3" fmla="*/ 10000 h 10000"/>
              <a:gd name="connsiteX4" fmla="*/ 0 w 10010"/>
              <a:gd name="connsiteY4" fmla="*/ 6362 h 10000"/>
              <a:gd name="connsiteX0" fmla="*/ 0 w 10010"/>
              <a:gd name="connsiteY0" fmla="*/ 6414 h 10052"/>
              <a:gd name="connsiteX1" fmla="*/ 10010 w 10010"/>
              <a:gd name="connsiteY1" fmla="*/ 0 h 10052"/>
              <a:gd name="connsiteX2" fmla="*/ 10010 w 10010"/>
              <a:gd name="connsiteY2" fmla="*/ 10052 h 10052"/>
              <a:gd name="connsiteX3" fmla="*/ 10 w 10010"/>
              <a:gd name="connsiteY3" fmla="*/ 10052 h 10052"/>
              <a:gd name="connsiteX4" fmla="*/ 0 w 10010"/>
              <a:gd name="connsiteY4" fmla="*/ 6414 h 10052"/>
              <a:gd name="connsiteX0" fmla="*/ 0 w 10010"/>
              <a:gd name="connsiteY0" fmla="*/ 6414 h 10096"/>
              <a:gd name="connsiteX1" fmla="*/ 10010 w 10010"/>
              <a:gd name="connsiteY1" fmla="*/ 0 h 10096"/>
              <a:gd name="connsiteX2" fmla="*/ 10010 w 10010"/>
              <a:gd name="connsiteY2" fmla="*/ 10052 h 10096"/>
              <a:gd name="connsiteX3" fmla="*/ 10 w 10010"/>
              <a:gd name="connsiteY3" fmla="*/ 10096 h 10096"/>
              <a:gd name="connsiteX4" fmla="*/ 0 w 10010"/>
              <a:gd name="connsiteY4" fmla="*/ 6414 h 10096"/>
              <a:gd name="connsiteX0" fmla="*/ 0 w 10027"/>
              <a:gd name="connsiteY0" fmla="*/ 6414 h 10096"/>
              <a:gd name="connsiteX1" fmla="*/ 10010 w 10027"/>
              <a:gd name="connsiteY1" fmla="*/ 0 h 10096"/>
              <a:gd name="connsiteX2" fmla="*/ 10027 w 10027"/>
              <a:gd name="connsiteY2" fmla="*/ 10081 h 10096"/>
              <a:gd name="connsiteX3" fmla="*/ 10 w 10027"/>
              <a:gd name="connsiteY3" fmla="*/ 10096 h 10096"/>
              <a:gd name="connsiteX4" fmla="*/ 0 w 10027"/>
              <a:gd name="connsiteY4" fmla="*/ 6414 h 10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7" h="10096">
                <a:moveTo>
                  <a:pt x="0" y="6414"/>
                </a:moveTo>
                <a:lnTo>
                  <a:pt x="10010" y="0"/>
                </a:lnTo>
                <a:cubicBezTo>
                  <a:pt x="10016" y="3360"/>
                  <a:pt x="10021" y="6721"/>
                  <a:pt x="10027" y="10081"/>
                </a:cubicBezTo>
                <a:lnTo>
                  <a:pt x="10" y="10096"/>
                </a:lnTo>
                <a:cubicBezTo>
                  <a:pt x="7" y="8878"/>
                  <a:pt x="3" y="7632"/>
                  <a:pt x="0" y="6414"/>
                </a:cubicBezTo>
                <a:close/>
              </a:path>
            </a:pathLst>
          </a:custGeom>
        </p:spPr>
        <p:txBody>
          <a:bodyPr/>
          <a:lstStyle>
            <a:lvl1pPr marL="0" indent="0">
              <a:buNone/>
              <a:defRPr/>
            </a:lvl1pPr>
          </a:lstStyle>
          <a:p>
            <a:r>
              <a:rPr lang="en-US" noProof="0" dirty="0"/>
              <a:t>  </a:t>
            </a:r>
          </a:p>
        </p:txBody>
      </p:sp>
      <p:sp>
        <p:nvSpPr>
          <p:cNvPr id="6" name="Textplatzhalter 2"/>
          <p:cNvSpPr txBox="1">
            <a:spLocks/>
          </p:cNvSpPr>
          <p:nvPr userDrawn="1"/>
        </p:nvSpPr>
        <p:spPr>
          <a:xfrm rot="5400000">
            <a:off x="7710887" y="3492208"/>
            <a:ext cx="2508303" cy="1973792"/>
          </a:xfrm>
          <a:prstGeom prst="parallelogram">
            <a:avLst>
              <a:gd name="adj" fmla="val 27347"/>
            </a:avLst>
          </a:prstGeom>
          <a:blipFill>
            <a:blip r:embed="rId2" cstate="email">
              <a:extLst>
                <a:ext uri="{28A0092B-C50C-407E-A947-70E740481C1C}">
                  <a14:useLocalDpi xmlns:a14="http://schemas.microsoft.com/office/drawing/2010/main"/>
                </a:ext>
              </a:extLst>
            </a:blip>
            <a:stretch>
              <a:fillRect/>
            </a:stretch>
          </a:blipFill>
        </p:spPr>
        <p:txBody>
          <a:bodyPr vert="horz" wrap="square" lIns="91440" tIns="45720" rIns="91440" bIns="45720" rtlCol="0">
            <a:noAutofit/>
          </a:bodyPr>
          <a:lstStyle>
            <a:lvl1pPr marL="0" indent="0" algn="l" defTabSz="914400" rtl="0" eaLnBrk="1" latinLnBrk="0" hangingPunct="1">
              <a:lnSpc>
                <a:spcPct val="100000"/>
              </a:lnSpc>
              <a:spcBef>
                <a:spcPts val="1000"/>
              </a:spcBef>
              <a:buClr>
                <a:schemeClr val="accent6"/>
              </a:buClr>
              <a:buFont typeface="Wingdings" panose="05000000000000000000" pitchFamily="2" charset="2"/>
              <a:buNone/>
              <a:defRPr lang="de-DE" sz="100" kern="1200" baseline="0" dirty="0">
                <a:noFill/>
                <a:latin typeface="Verdana" panose="020B0604030504040204" pitchFamily="34" charset="0"/>
                <a:ea typeface="Verdana" panose="020B0604030504040204" pitchFamily="34" charset="0"/>
                <a:cs typeface="Verdana" panose="020B0604030504040204" pitchFamily="34" charset="0"/>
              </a:defRPr>
            </a:lvl1pPr>
            <a:lvl2pPr marL="360000" indent="-180000" algn="l" defTabSz="914400" rtl="0" eaLnBrk="1" latinLnBrk="0" hangingPunct="1">
              <a:lnSpc>
                <a:spcPct val="100000"/>
              </a:lnSpc>
              <a:spcBef>
                <a:spcPts val="1000"/>
              </a:spcBef>
              <a:buClr>
                <a:srgbClr val="666666"/>
              </a:buClr>
              <a:buFont typeface="Wingdings" panose="05000000000000000000" pitchFamily="2" charset="2"/>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1000"/>
              </a:spcBef>
              <a:buClr>
                <a:srgbClr val="666666"/>
              </a:buClr>
              <a:buFont typeface="Wingdings" panose="05000000000000000000" pitchFamily="2" charset="2"/>
              <a:buChar char="§"/>
              <a:defRPr sz="1800" kern="1200">
                <a:solidFill>
                  <a:schemeClr val="tx1"/>
                </a:solidFill>
                <a:latin typeface="+mn-lt"/>
                <a:ea typeface="+mn-ea"/>
                <a:cs typeface="+mn-cs"/>
              </a:defRPr>
            </a:lvl3pPr>
            <a:lvl4pPr marL="720000" indent="-180000" algn="l" defTabSz="914400" rtl="0" eaLnBrk="1" latinLnBrk="0" hangingPunct="1">
              <a:lnSpc>
                <a:spcPct val="100000"/>
              </a:lnSpc>
              <a:spcBef>
                <a:spcPts val="1000"/>
              </a:spcBef>
              <a:buClr>
                <a:srgbClr val="666666"/>
              </a:buClr>
              <a:buFont typeface="Wingdings" panose="05000000000000000000" pitchFamily="2" charset="2"/>
              <a:buChar char="§"/>
              <a:defRPr sz="1800" kern="1200">
                <a:solidFill>
                  <a:schemeClr val="tx1"/>
                </a:solidFill>
                <a:latin typeface="+mn-lt"/>
                <a:ea typeface="+mn-ea"/>
                <a:cs typeface="+mn-cs"/>
              </a:defRPr>
            </a:lvl4pPr>
            <a:lvl5pPr marL="900000" indent="-180000" algn="l" defTabSz="914400" rtl="0" eaLnBrk="1" latinLnBrk="0" hangingPunct="1">
              <a:lnSpc>
                <a:spcPct val="100000"/>
              </a:lnSpc>
              <a:spcBef>
                <a:spcPts val="1000"/>
              </a:spcBef>
              <a:buClr>
                <a:srgbClr val="666666"/>
              </a:buClr>
              <a:buFont typeface="Wingdings" panose="05000000000000000000" pitchFamily="2" charset="2"/>
              <a:buChar char="§"/>
              <a:defRPr sz="1800" kern="1200">
                <a:solidFill>
                  <a:schemeClr val="tx1"/>
                </a:solidFill>
                <a:latin typeface="+mn-lt"/>
                <a:ea typeface="+mn-ea"/>
                <a:cs typeface="+mn-cs"/>
              </a:defRPr>
            </a:lvl5pPr>
            <a:lvl6pPr marL="360000" indent="-180000" algn="l" defTabSz="914400" rtl="0" eaLnBrk="1" latinLnBrk="0" hangingPunct="1">
              <a:lnSpc>
                <a:spcPct val="100000"/>
              </a:lnSpc>
              <a:spcBef>
                <a:spcPts val="1000"/>
              </a:spcBef>
              <a:buClr>
                <a:srgbClr val="666666"/>
              </a:buClr>
              <a:buFont typeface="Wingdings" panose="05000000000000000000" pitchFamily="2" charset="2"/>
              <a:buChar char="§"/>
              <a:defRPr sz="1800" kern="1200">
                <a:solidFill>
                  <a:schemeClr val="tx1"/>
                </a:solidFill>
                <a:latin typeface="+mn-lt"/>
                <a:ea typeface="+mn-ea"/>
                <a:cs typeface="+mn-cs"/>
              </a:defRPr>
            </a:lvl6pPr>
            <a:lvl7pPr marL="540000" indent="-180000" algn="l" defTabSz="914400" rtl="0" eaLnBrk="1" latinLnBrk="0" hangingPunct="1">
              <a:lnSpc>
                <a:spcPct val="90000"/>
              </a:lnSpc>
              <a:spcBef>
                <a:spcPts val="500"/>
              </a:spcBef>
              <a:buClr>
                <a:srgbClr val="666666"/>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blipFill>
                  <a:blip r:embed="rId3"/>
                  <a:stretch>
                    <a:fillRect/>
                  </a:stretch>
                </a:blipFill>
              </a:rPr>
              <a:t> </a:t>
            </a:r>
          </a:p>
        </p:txBody>
      </p:sp>
      <p:sp>
        <p:nvSpPr>
          <p:cNvPr id="8" name="Textplatzhalter 7"/>
          <p:cNvSpPr>
            <a:spLocks noGrp="1"/>
          </p:cNvSpPr>
          <p:nvPr>
            <p:ph type="body" sz="quarter" idx="15" hasCustomPrompt="1"/>
          </p:nvPr>
        </p:nvSpPr>
        <p:spPr>
          <a:xfrm rot="5400000" flipV="1">
            <a:off x="8614800" y="3502800"/>
            <a:ext cx="3324345" cy="2602800"/>
          </a:xfrm>
          <a:prstGeom prst="parallelogram">
            <a:avLst>
              <a:gd name="adj" fmla="val 27486"/>
            </a:avLst>
          </a:prstGeom>
          <a:blipFill>
            <a:blip r:embed="rId3"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100">
                <a:noFill/>
              </a:defRPr>
            </a:lvl1pPr>
            <a:lvl2pPr marL="180000" indent="0">
              <a:buNone/>
              <a:defRPr sz="100">
                <a:noFill/>
              </a:defRPr>
            </a:lvl2pPr>
            <a:lvl3pPr marL="360000" indent="0">
              <a:buNone/>
              <a:defRPr sz="100">
                <a:noFill/>
              </a:defRPr>
            </a:lvl3pPr>
            <a:lvl4pPr marL="540000" indent="0">
              <a:buNone/>
              <a:defRPr sz="100">
                <a:noFill/>
              </a:defRPr>
            </a:lvl4pPr>
            <a:lvl5pPr marL="720000" indent="0">
              <a:buNone/>
              <a:defRPr sz="100">
                <a:noFill/>
              </a:defRPr>
            </a:lvl5pPr>
          </a:lstStyle>
          <a:p>
            <a:pPr lvl="0"/>
            <a:r>
              <a:rPr lang="en-US" noProof="0" dirty="0"/>
              <a:t>s</a:t>
            </a:r>
          </a:p>
        </p:txBody>
      </p:sp>
      <p:sp>
        <p:nvSpPr>
          <p:cNvPr id="9" name="Textplatzhalter 7"/>
          <p:cNvSpPr>
            <a:spLocks noGrp="1"/>
          </p:cNvSpPr>
          <p:nvPr>
            <p:ph type="body" sz="quarter" idx="16" hasCustomPrompt="1"/>
          </p:nvPr>
        </p:nvSpPr>
        <p:spPr>
          <a:xfrm rot="5400000">
            <a:off x="7711200" y="3492000"/>
            <a:ext cx="2509200" cy="1972800"/>
          </a:xfrm>
          <a:prstGeom prst="parallelogram">
            <a:avLst>
              <a:gd name="adj" fmla="val 27486"/>
            </a:avLst>
          </a:prstGeom>
          <a:blipFill>
            <a:blip r:embed="rId2"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100">
                <a:noFill/>
              </a:defRPr>
            </a:lvl1pPr>
            <a:lvl2pPr marL="180000" indent="0">
              <a:buNone/>
              <a:defRPr sz="100">
                <a:noFill/>
              </a:defRPr>
            </a:lvl2pPr>
            <a:lvl3pPr marL="360000" indent="0">
              <a:buNone/>
              <a:defRPr sz="100">
                <a:noFill/>
              </a:defRPr>
            </a:lvl3pPr>
            <a:lvl4pPr marL="540000" indent="0">
              <a:buNone/>
              <a:defRPr sz="100">
                <a:noFill/>
              </a:defRPr>
            </a:lvl4pPr>
            <a:lvl5pPr marL="720000" indent="0">
              <a:buNone/>
              <a:defRPr sz="100">
                <a:noFill/>
              </a:defRPr>
            </a:lvl5pPr>
          </a:lstStyle>
          <a:p>
            <a:pPr lvl="0"/>
            <a:r>
              <a:rPr lang="en-US" noProof="0" dirty="0"/>
              <a:t>s</a:t>
            </a:r>
          </a:p>
        </p:txBody>
      </p:sp>
      <p:sp>
        <p:nvSpPr>
          <p:cNvPr id="10" name="Text Placeholder 10"/>
          <p:cNvSpPr>
            <a:spLocks noGrp="1"/>
          </p:cNvSpPr>
          <p:nvPr>
            <p:ph type="body" sz="quarter" idx="10" hasCustomPrompt="1"/>
          </p:nvPr>
        </p:nvSpPr>
        <p:spPr>
          <a:xfrm>
            <a:off x="610006" y="1886347"/>
            <a:ext cx="8474326" cy="390525"/>
          </a:xfrm>
          <a:prstGeom prst="rect">
            <a:avLst/>
          </a:prstGeom>
        </p:spPr>
        <p:txBody>
          <a:bodyPr>
            <a:noAutofit/>
          </a:bodyPr>
          <a:lstStyle>
            <a:lvl1pPr marL="0" indent="0">
              <a:buNone/>
              <a:defRPr sz="2400">
                <a:solidFill>
                  <a:schemeClr val="tx1">
                    <a:lumMod val="75000"/>
                    <a:lumOff val="25000"/>
                  </a:schemeClr>
                </a:solidFill>
                <a:latin typeface="Verdana"/>
                <a:cs typeface="Verdana"/>
              </a:defRPr>
            </a:lvl1pPr>
            <a:lvl2pPr marL="457200" indent="0">
              <a:buNone/>
              <a:defRPr sz="2200">
                <a:latin typeface="Verdana"/>
                <a:cs typeface="Verdana"/>
              </a:defRPr>
            </a:lvl2pPr>
            <a:lvl3pPr marL="914400" indent="0">
              <a:buNone/>
              <a:defRPr sz="2200">
                <a:latin typeface="Verdana"/>
                <a:cs typeface="Verdana"/>
              </a:defRPr>
            </a:lvl3pPr>
            <a:lvl4pPr marL="1371600" indent="0">
              <a:buNone/>
              <a:defRPr sz="2200">
                <a:latin typeface="Verdana"/>
                <a:cs typeface="Verdana"/>
              </a:defRPr>
            </a:lvl4pPr>
            <a:lvl5pPr marL="1828800" indent="0">
              <a:buNone/>
              <a:defRPr sz="2200">
                <a:latin typeface="Verdana"/>
                <a:cs typeface="Verdana"/>
              </a:defRPr>
            </a:lvl5pPr>
          </a:lstStyle>
          <a:p>
            <a:pPr lvl="0"/>
            <a:r>
              <a:rPr lang="en-US" noProof="0" dirty="0"/>
              <a:t>Presentation Title</a:t>
            </a:r>
          </a:p>
        </p:txBody>
      </p:sp>
      <p:sp>
        <p:nvSpPr>
          <p:cNvPr id="11" name="Text Placeholder 12"/>
          <p:cNvSpPr>
            <a:spLocks noGrp="1"/>
          </p:cNvSpPr>
          <p:nvPr>
            <p:ph type="body" sz="quarter" idx="11" hasCustomPrompt="1"/>
          </p:nvPr>
        </p:nvSpPr>
        <p:spPr>
          <a:xfrm>
            <a:off x="610007" y="683098"/>
            <a:ext cx="6840000" cy="228600"/>
          </a:xfrm>
          <a:prstGeom prst="rect">
            <a:avLst/>
          </a:prstGeom>
        </p:spPr>
        <p:txBody>
          <a:bodyPr anchor="ctr">
            <a:noAutofit/>
          </a:bodyPr>
          <a:lstStyle>
            <a:lvl1pPr marL="0" indent="0">
              <a:lnSpc>
                <a:spcPts val="1400"/>
              </a:lnSpc>
              <a:spcBef>
                <a:spcPts val="0"/>
              </a:spcBef>
              <a:buNone/>
              <a:defRPr sz="1600" b="0">
                <a:solidFill>
                  <a:srgbClr val="615B56"/>
                </a:solidFill>
              </a:defRPr>
            </a:lvl1pPr>
            <a:lvl2pPr>
              <a:defRPr sz="1400"/>
            </a:lvl2pPr>
            <a:lvl3pPr>
              <a:defRPr sz="1400"/>
            </a:lvl3pPr>
            <a:lvl4pPr>
              <a:defRPr sz="1400"/>
            </a:lvl4pPr>
            <a:lvl5pPr>
              <a:defRPr sz="1400"/>
            </a:lvl5pPr>
          </a:lstStyle>
          <a:p>
            <a:pPr lvl="0"/>
            <a:r>
              <a:rPr lang="en-US" noProof="0" dirty="0"/>
              <a:t>00 Month 2015</a:t>
            </a:r>
          </a:p>
        </p:txBody>
      </p:sp>
      <p:sp>
        <p:nvSpPr>
          <p:cNvPr id="12" name="Text Placeholder 12"/>
          <p:cNvSpPr>
            <a:spLocks noGrp="1"/>
          </p:cNvSpPr>
          <p:nvPr>
            <p:ph type="body" sz="quarter" idx="12" hasCustomPrompt="1"/>
          </p:nvPr>
        </p:nvSpPr>
        <p:spPr>
          <a:xfrm>
            <a:off x="610007" y="999372"/>
            <a:ext cx="6840000" cy="228600"/>
          </a:xfrm>
          <a:prstGeom prst="rect">
            <a:avLst/>
          </a:prstGeom>
        </p:spPr>
        <p:txBody>
          <a:bodyPr anchor="ctr">
            <a:noAutofit/>
          </a:bodyPr>
          <a:lstStyle>
            <a:lvl1pPr marL="0" indent="0">
              <a:lnSpc>
                <a:spcPts val="1400"/>
              </a:lnSpc>
              <a:spcBef>
                <a:spcPts val="0"/>
              </a:spcBef>
              <a:buNone/>
              <a:defRPr sz="1600" b="0">
                <a:solidFill>
                  <a:srgbClr val="615B56"/>
                </a:solidFill>
              </a:defRPr>
            </a:lvl1pPr>
            <a:lvl2pPr>
              <a:defRPr sz="1400"/>
            </a:lvl2pPr>
            <a:lvl3pPr>
              <a:defRPr sz="1400"/>
            </a:lvl3pPr>
            <a:lvl4pPr>
              <a:defRPr sz="1400"/>
            </a:lvl4pPr>
            <a:lvl5pPr>
              <a:defRPr sz="1400"/>
            </a:lvl5pPr>
          </a:lstStyle>
          <a:p>
            <a:pPr lvl="0"/>
            <a:r>
              <a:rPr lang="en-US" noProof="0" dirty="0"/>
              <a:t>Presenter name</a:t>
            </a:r>
          </a:p>
        </p:txBody>
      </p:sp>
      <p:sp>
        <p:nvSpPr>
          <p:cNvPr id="13" name="Text Placeholder 12"/>
          <p:cNvSpPr>
            <a:spLocks noGrp="1"/>
          </p:cNvSpPr>
          <p:nvPr>
            <p:ph type="body" sz="quarter" idx="13" hasCustomPrompt="1"/>
          </p:nvPr>
        </p:nvSpPr>
        <p:spPr>
          <a:xfrm>
            <a:off x="610007" y="1315646"/>
            <a:ext cx="6840000" cy="228600"/>
          </a:xfrm>
          <a:prstGeom prst="rect">
            <a:avLst/>
          </a:prstGeom>
        </p:spPr>
        <p:txBody>
          <a:bodyPr anchor="ctr">
            <a:noAutofit/>
          </a:bodyPr>
          <a:lstStyle>
            <a:lvl1pPr marL="0" indent="0">
              <a:lnSpc>
                <a:spcPts val="1400"/>
              </a:lnSpc>
              <a:spcBef>
                <a:spcPts val="0"/>
              </a:spcBef>
              <a:buNone/>
              <a:defRPr sz="1600" b="0">
                <a:solidFill>
                  <a:srgbClr val="615B56"/>
                </a:solidFill>
              </a:defRPr>
            </a:lvl1pPr>
            <a:lvl2pPr>
              <a:defRPr sz="1400"/>
            </a:lvl2pPr>
            <a:lvl3pPr>
              <a:defRPr sz="1400"/>
            </a:lvl3pPr>
            <a:lvl4pPr>
              <a:defRPr sz="1400"/>
            </a:lvl4pPr>
            <a:lvl5pPr>
              <a:defRPr sz="1400"/>
            </a:lvl5pPr>
          </a:lstStyle>
          <a:p>
            <a:pPr lvl="0"/>
            <a:r>
              <a:rPr lang="en-US" noProof="0" dirty="0"/>
              <a:t>Presenter title</a:t>
            </a:r>
          </a:p>
        </p:txBody>
      </p:sp>
      <p:pic>
        <p:nvPicPr>
          <p:cNvPr id="14" name="Grafik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84000" y="360000"/>
            <a:ext cx="2156400" cy="317208"/>
          </a:xfrm>
          <a:prstGeom prst="rect">
            <a:avLst/>
          </a:prstGeom>
        </p:spPr>
      </p:pic>
    </p:spTree>
    <p:extLst>
      <p:ext uri="{BB962C8B-B14F-4D97-AF65-F5344CB8AC3E}">
        <p14:creationId xmlns:p14="http://schemas.microsoft.com/office/powerpoint/2010/main" val="6471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 Title">
    <p:spTree>
      <p:nvGrpSpPr>
        <p:cNvPr id="1" name=""/>
        <p:cNvGrpSpPr/>
        <p:nvPr/>
      </p:nvGrpSpPr>
      <p:grpSpPr>
        <a:xfrm>
          <a:off x="0" y="0"/>
          <a:ext cx="0" cy="0"/>
          <a:chOff x="0" y="0"/>
          <a:chExt cx="0" cy="0"/>
        </a:xfrm>
      </p:grpSpPr>
      <p:sp>
        <p:nvSpPr>
          <p:cNvPr id="3" name="Textplatzhalter 2"/>
          <p:cNvSpPr>
            <a:spLocks noGrp="1"/>
          </p:cNvSpPr>
          <p:nvPr>
            <p:ph type="body" sz="quarter" idx="22" hasCustomPrompt="1"/>
          </p:nvPr>
        </p:nvSpPr>
        <p:spPr>
          <a:xfrm rot="5400000">
            <a:off x="1681126" y="644059"/>
            <a:ext cx="4531565" cy="7898582"/>
          </a:xfrm>
          <a:custGeom>
            <a:avLst/>
            <a:gdLst>
              <a:gd name="connsiteX0" fmla="*/ 0 w 8917307"/>
              <a:gd name="connsiteY0" fmla="*/ 5930058 h 5930058"/>
              <a:gd name="connsiteX1" fmla="*/ 2115192 w 8917307"/>
              <a:gd name="connsiteY1" fmla="*/ 0 h 5930058"/>
              <a:gd name="connsiteX2" fmla="*/ 8917307 w 8917307"/>
              <a:gd name="connsiteY2" fmla="*/ 0 h 5930058"/>
              <a:gd name="connsiteX3" fmla="*/ 6802115 w 8917307"/>
              <a:gd name="connsiteY3" fmla="*/ 5930058 h 5930058"/>
              <a:gd name="connsiteX4" fmla="*/ 0 w 8917307"/>
              <a:gd name="connsiteY4" fmla="*/ 5930058 h 5930058"/>
              <a:gd name="connsiteX0" fmla="*/ 0 w 8917307"/>
              <a:gd name="connsiteY0" fmla="*/ 5930058 h 5930058"/>
              <a:gd name="connsiteX1" fmla="*/ 2115192 w 8917307"/>
              <a:gd name="connsiteY1" fmla="*/ 0 h 5930058"/>
              <a:gd name="connsiteX2" fmla="*/ 8917307 w 8917307"/>
              <a:gd name="connsiteY2" fmla="*/ 0 h 5930058"/>
              <a:gd name="connsiteX3" fmla="*/ 4528818 w 8917307"/>
              <a:gd name="connsiteY3" fmla="*/ 5930058 h 5930058"/>
              <a:gd name="connsiteX4" fmla="*/ 0 w 8917307"/>
              <a:gd name="connsiteY4" fmla="*/ 5930058 h 5930058"/>
              <a:gd name="connsiteX0" fmla="*/ 0 w 4561210"/>
              <a:gd name="connsiteY0" fmla="*/ 5930059 h 5930059"/>
              <a:gd name="connsiteX1" fmla="*/ 2115192 w 4561210"/>
              <a:gd name="connsiteY1" fmla="*/ 1 h 5930059"/>
              <a:gd name="connsiteX2" fmla="*/ 4561210 w 4561210"/>
              <a:gd name="connsiteY2" fmla="*/ 0 h 5930059"/>
              <a:gd name="connsiteX3" fmla="*/ 4528818 w 4561210"/>
              <a:gd name="connsiteY3" fmla="*/ 5930059 h 5930059"/>
              <a:gd name="connsiteX4" fmla="*/ 0 w 4561210"/>
              <a:gd name="connsiteY4" fmla="*/ 5930059 h 5930059"/>
              <a:gd name="connsiteX0" fmla="*/ 0 w 3008635"/>
              <a:gd name="connsiteY0" fmla="*/ 5893807 h 5930059"/>
              <a:gd name="connsiteX1" fmla="*/ 562617 w 3008635"/>
              <a:gd name="connsiteY1" fmla="*/ 1 h 5930059"/>
              <a:gd name="connsiteX2" fmla="*/ 3008635 w 3008635"/>
              <a:gd name="connsiteY2" fmla="*/ 0 h 5930059"/>
              <a:gd name="connsiteX3" fmla="*/ 2976243 w 3008635"/>
              <a:gd name="connsiteY3" fmla="*/ 5930059 h 5930059"/>
              <a:gd name="connsiteX4" fmla="*/ 0 w 3008635"/>
              <a:gd name="connsiteY4" fmla="*/ 5893807 h 5930059"/>
              <a:gd name="connsiteX0" fmla="*/ 0 w 3008635"/>
              <a:gd name="connsiteY0" fmla="*/ 5893807 h 5930055"/>
              <a:gd name="connsiteX1" fmla="*/ 562617 w 3008635"/>
              <a:gd name="connsiteY1" fmla="*/ 1 h 5930055"/>
              <a:gd name="connsiteX2" fmla="*/ 3008635 w 3008635"/>
              <a:gd name="connsiteY2" fmla="*/ 0 h 5930055"/>
              <a:gd name="connsiteX3" fmla="*/ 2985770 w 3008635"/>
              <a:gd name="connsiteY3" fmla="*/ 5930057 h 5930055"/>
              <a:gd name="connsiteX4" fmla="*/ 0 w 3008635"/>
              <a:gd name="connsiteY4" fmla="*/ 5893807 h 5930055"/>
              <a:gd name="connsiteX0" fmla="*/ 0 w 2994348"/>
              <a:gd name="connsiteY0" fmla="*/ 5884745 h 5930059"/>
              <a:gd name="connsiteX1" fmla="*/ 548330 w 2994348"/>
              <a:gd name="connsiteY1" fmla="*/ 1 h 5930059"/>
              <a:gd name="connsiteX2" fmla="*/ 2994348 w 2994348"/>
              <a:gd name="connsiteY2" fmla="*/ 0 h 5930059"/>
              <a:gd name="connsiteX3" fmla="*/ 2971483 w 2994348"/>
              <a:gd name="connsiteY3" fmla="*/ 5930057 h 5930059"/>
              <a:gd name="connsiteX4" fmla="*/ 0 w 2994348"/>
              <a:gd name="connsiteY4" fmla="*/ 5884745 h 5930059"/>
              <a:gd name="connsiteX0" fmla="*/ 0 w 2999111"/>
              <a:gd name="connsiteY0" fmla="*/ 5911931 h 5930055"/>
              <a:gd name="connsiteX1" fmla="*/ 553093 w 2999111"/>
              <a:gd name="connsiteY1" fmla="*/ 1 h 5930055"/>
              <a:gd name="connsiteX2" fmla="*/ 2999111 w 2999111"/>
              <a:gd name="connsiteY2" fmla="*/ 0 h 5930055"/>
              <a:gd name="connsiteX3" fmla="*/ 2976246 w 2999111"/>
              <a:gd name="connsiteY3" fmla="*/ 5930057 h 5930055"/>
              <a:gd name="connsiteX4" fmla="*/ 0 w 2999111"/>
              <a:gd name="connsiteY4" fmla="*/ 5911931 h 5930055"/>
              <a:gd name="connsiteX0" fmla="*/ 0 w 3761036"/>
              <a:gd name="connsiteY0" fmla="*/ 5924582 h 5930056"/>
              <a:gd name="connsiteX1" fmla="*/ 1315018 w 3761036"/>
              <a:gd name="connsiteY1" fmla="*/ 1 h 5930056"/>
              <a:gd name="connsiteX2" fmla="*/ 3761036 w 3761036"/>
              <a:gd name="connsiteY2" fmla="*/ 0 h 5930056"/>
              <a:gd name="connsiteX3" fmla="*/ 3738171 w 3761036"/>
              <a:gd name="connsiteY3" fmla="*/ 5930057 h 5930056"/>
              <a:gd name="connsiteX4" fmla="*/ 0 w 3761036"/>
              <a:gd name="connsiteY4" fmla="*/ 5924582 h 5930056"/>
              <a:gd name="connsiteX0" fmla="*/ 0 w 3761036"/>
              <a:gd name="connsiteY0" fmla="*/ 6020245 h 6025720"/>
              <a:gd name="connsiteX1" fmla="*/ 1294065 w 3761036"/>
              <a:gd name="connsiteY1" fmla="*/ 0 h 6025720"/>
              <a:gd name="connsiteX2" fmla="*/ 3761036 w 3761036"/>
              <a:gd name="connsiteY2" fmla="*/ 95663 h 6025720"/>
              <a:gd name="connsiteX3" fmla="*/ 3738171 w 3761036"/>
              <a:gd name="connsiteY3" fmla="*/ 6025720 h 6025720"/>
              <a:gd name="connsiteX4" fmla="*/ 0 w 3761036"/>
              <a:gd name="connsiteY4" fmla="*/ 6020245 h 6025720"/>
              <a:gd name="connsiteX0" fmla="*/ 0 w 3754750"/>
              <a:gd name="connsiteY0" fmla="*/ 6020245 h 6025720"/>
              <a:gd name="connsiteX1" fmla="*/ 1294065 w 3754750"/>
              <a:gd name="connsiteY1" fmla="*/ 0 h 6025720"/>
              <a:gd name="connsiteX2" fmla="*/ 3754750 w 3754750"/>
              <a:gd name="connsiteY2" fmla="*/ 33046 h 6025720"/>
              <a:gd name="connsiteX3" fmla="*/ 3738171 w 3754750"/>
              <a:gd name="connsiteY3" fmla="*/ 6025720 h 6025720"/>
              <a:gd name="connsiteX4" fmla="*/ 0 w 3754750"/>
              <a:gd name="connsiteY4" fmla="*/ 6020245 h 6025720"/>
              <a:gd name="connsiteX0" fmla="*/ 0 w 3761036"/>
              <a:gd name="connsiteY0" fmla="*/ 6020245 h 6025720"/>
              <a:gd name="connsiteX1" fmla="*/ 1294065 w 3761036"/>
              <a:gd name="connsiteY1" fmla="*/ 0 h 6025720"/>
              <a:gd name="connsiteX2" fmla="*/ 3761036 w 3761036"/>
              <a:gd name="connsiteY2" fmla="*/ 22610 h 6025720"/>
              <a:gd name="connsiteX3" fmla="*/ 3738171 w 3761036"/>
              <a:gd name="connsiteY3" fmla="*/ 6025720 h 6025720"/>
              <a:gd name="connsiteX4" fmla="*/ 0 w 3761036"/>
              <a:gd name="connsiteY4" fmla="*/ 6020245 h 6025720"/>
              <a:gd name="connsiteX0" fmla="*/ 0 w 3740292"/>
              <a:gd name="connsiteY0" fmla="*/ 6020245 h 6025720"/>
              <a:gd name="connsiteX1" fmla="*/ 1294065 w 3740292"/>
              <a:gd name="connsiteY1" fmla="*/ 0 h 6025720"/>
              <a:gd name="connsiteX2" fmla="*/ 3737464 w 3740292"/>
              <a:gd name="connsiteY2" fmla="*/ 19349 h 6025720"/>
              <a:gd name="connsiteX3" fmla="*/ 3738171 w 3740292"/>
              <a:gd name="connsiteY3" fmla="*/ 6025720 h 6025720"/>
              <a:gd name="connsiteX4" fmla="*/ 0 w 3740292"/>
              <a:gd name="connsiteY4" fmla="*/ 6020245 h 6025720"/>
              <a:gd name="connsiteX0" fmla="*/ 0 w 3740103"/>
              <a:gd name="connsiteY0" fmla="*/ 6020245 h 6025720"/>
              <a:gd name="connsiteX1" fmla="*/ 1294065 w 3740103"/>
              <a:gd name="connsiteY1" fmla="*/ 0 h 6025720"/>
              <a:gd name="connsiteX2" fmla="*/ 3735502 w 3740103"/>
              <a:gd name="connsiteY2" fmla="*/ 12827 h 6025720"/>
              <a:gd name="connsiteX3" fmla="*/ 3738171 w 3740103"/>
              <a:gd name="connsiteY3" fmla="*/ 6025720 h 6025720"/>
              <a:gd name="connsiteX4" fmla="*/ 0 w 3740103"/>
              <a:gd name="connsiteY4" fmla="*/ 6020245 h 6025720"/>
              <a:gd name="connsiteX0" fmla="*/ 0 w 3740103"/>
              <a:gd name="connsiteY0" fmla="*/ 6020463 h 6025938"/>
              <a:gd name="connsiteX1" fmla="*/ 1294065 w 3740103"/>
              <a:gd name="connsiteY1" fmla="*/ 218 h 6025938"/>
              <a:gd name="connsiteX2" fmla="*/ 3735502 w 3740103"/>
              <a:gd name="connsiteY2" fmla="*/ 0 h 6025938"/>
              <a:gd name="connsiteX3" fmla="*/ 3738171 w 3740103"/>
              <a:gd name="connsiteY3" fmla="*/ 6025938 h 6025938"/>
              <a:gd name="connsiteX4" fmla="*/ 0 w 3740103"/>
              <a:gd name="connsiteY4" fmla="*/ 6020463 h 6025938"/>
              <a:gd name="connsiteX0" fmla="*/ 0 w 3741397"/>
              <a:gd name="connsiteY0" fmla="*/ 6023725 h 6029200"/>
              <a:gd name="connsiteX1" fmla="*/ 1294065 w 3741397"/>
              <a:gd name="connsiteY1" fmla="*/ 3480 h 6029200"/>
              <a:gd name="connsiteX2" fmla="*/ 3741397 w 3741397"/>
              <a:gd name="connsiteY2" fmla="*/ 0 h 6029200"/>
              <a:gd name="connsiteX3" fmla="*/ 3738171 w 3741397"/>
              <a:gd name="connsiteY3" fmla="*/ 6029200 h 6029200"/>
              <a:gd name="connsiteX4" fmla="*/ 0 w 3741397"/>
              <a:gd name="connsiteY4" fmla="*/ 6023725 h 6029200"/>
              <a:gd name="connsiteX0" fmla="*/ 0 w 3747290"/>
              <a:gd name="connsiteY0" fmla="*/ 6023725 h 6029200"/>
              <a:gd name="connsiteX1" fmla="*/ 1294065 w 3747290"/>
              <a:gd name="connsiteY1" fmla="*/ 3480 h 6029200"/>
              <a:gd name="connsiteX2" fmla="*/ 3747290 w 3747290"/>
              <a:gd name="connsiteY2" fmla="*/ 0 h 6029200"/>
              <a:gd name="connsiteX3" fmla="*/ 3738171 w 3747290"/>
              <a:gd name="connsiteY3" fmla="*/ 6029200 h 6029200"/>
              <a:gd name="connsiteX4" fmla="*/ 0 w 3747290"/>
              <a:gd name="connsiteY4" fmla="*/ 6023725 h 6029200"/>
              <a:gd name="connsiteX0" fmla="*/ 0 w 3743362"/>
              <a:gd name="connsiteY0" fmla="*/ 6023725 h 6029200"/>
              <a:gd name="connsiteX1" fmla="*/ 1294065 w 3743362"/>
              <a:gd name="connsiteY1" fmla="*/ 3480 h 6029200"/>
              <a:gd name="connsiteX2" fmla="*/ 3743362 w 3743362"/>
              <a:gd name="connsiteY2" fmla="*/ 0 h 6029200"/>
              <a:gd name="connsiteX3" fmla="*/ 3738171 w 3743362"/>
              <a:gd name="connsiteY3" fmla="*/ 6029200 h 6029200"/>
              <a:gd name="connsiteX4" fmla="*/ 0 w 3743362"/>
              <a:gd name="connsiteY4" fmla="*/ 6023725 h 6029200"/>
              <a:gd name="connsiteX0" fmla="*/ 0 w 3740103"/>
              <a:gd name="connsiteY0" fmla="*/ 6023725 h 6029200"/>
              <a:gd name="connsiteX1" fmla="*/ 1294065 w 3740103"/>
              <a:gd name="connsiteY1" fmla="*/ 3480 h 6029200"/>
              <a:gd name="connsiteX2" fmla="*/ 3735505 w 3740103"/>
              <a:gd name="connsiteY2" fmla="*/ 0 h 6029200"/>
              <a:gd name="connsiteX3" fmla="*/ 3738171 w 3740103"/>
              <a:gd name="connsiteY3" fmla="*/ 6029200 h 6029200"/>
              <a:gd name="connsiteX4" fmla="*/ 0 w 3740103"/>
              <a:gd name="connsiteY4" fmla="*/ 6023725 h 6029200"/>
              <a:gd name="connsiteX0" fmla="*/ 0 w 3740103"/>
              <a:gd name="connsiteY0" fmla="*/ 6023726 h 6029201"/>
              <a:gd name="connsiteX1" fmla="*/ 1294065 w 3740103"/>
              <a:gd name="connsiteY1" fmla="*/ 3481 h 6029201"/>
              <a:gd name="connsiteX2" fmla="*/ 3735508 w 3740103"/>
              <a:gd name="connsiteY2" fmla="*/ 0 h 6029201"/>
              <a:gd name="connsiteX3" fmla="*/ 3738171 w 3740103"/>
              <a:gd name="connsiteY3" fmla="*/ 6029201 h 6029201"/>
              <a:gd name="connsiteX4" fmla="*/ 0 w 3740103"/>
              <a:gd name="connsiteY4" fmla="*/ 6023726 h 6029201"/>
              <a:gd name="connsiteX0" fmla="*/ 0 w 3740727"/>
              <a:gd name="connsiteY0" fmla="*/ 6023726 h 6029201"/>
              <a:gd name="connsiteX1" fmla="*/ 1294065 w 3740727"/>
              <a:gd name="connsiteY1" fmla="*/ 3481 h 6029201"/>
              <a:gd name="connsiteX2" fmla="*/ 3735508 w 3740727"/>
              <a:gd name="connsiteY2" fmla="*/ 0 h 6029201"/>
              <a:gd name="connsiteX3" fmla="*/ 3738171 w 3740727"/>
              <a:gd name="connsiteY3" fmla="*/ 6029201 h 6029201"/>
              <a:gd name="connsiteX4" fmla="*/ 0 w 3740727"/>
              <a:gd name="connsiteY4" fmla="*/ 6023726 h 6029201"/>
              <a:gd name="connsiteX0" fmla="*/ 0 w 3740728"/>
              <a:gd name="connsiteY0" fmla="*/ 6023726 h 6029201"/>
              <a:gd name="connsiteX1" fmla="*/ 1294065 w 3740728"/>
              <a:gd name="connsiteY1" fmla="*/ 3481 h 6029201"/>
              <a:gd name="connsiteX2" fmla="*/ 3735508 w 3740728"/>
              <a:gd name="connsiteY2" fmla="*/ 0 h 6029201"/>
              <a:gd name="connsiteX3" fmla="*/ 3738171 w 3740728"/>
              <a:gd name="connsiteY3" fmla="*/ 6029201 h 6029201"/>
              <a:gd name="connsiteX4" fmla="*/ 0 w 3740728"/>
              <a:gd name="connsiteY4" fmla="*/ 6023726 h 6029201"/>
              <a:gd name="connsiteX0" fmla="*/ 0 w 3738171"/>
              <a:gd name="connsiteY0" fmla="*/ 6023726 h 6029201"/>
              <a:gd name="connsiteX1" fmla="*/ 1294065 w 3738171"/>
              <a:gd name="connsiteY1" fmla="*/ 3481 h 6029201"/>
              <a:gd name="connsiteX2" fmla="*/ 3735508 w 3738171"/>
              <a:gd name="connsiteY2" fmla="*/ 0 h 6029201"/>
              <a:gd name="connsiteX3" fmla="*/ 3738171 w 3738171"/>
              <a:gd name="connsiteY3" fmla="*/ 6029201 h 6029201"/>
              <a:gd name="connsiteX4" fmla="*/ 0 w 3738171"/>
              <a:gd name="connsiteY4" fmla="*/ 6023726 h 6029201"/>
              <a:gd name="connsiteX0" fmla="*/ 0 w 3738171"/>
              <a:gd name="connsiteY0" fmla="*/ 6023726 h 6029201"/>
              <a:gd name="connsiteX1" fmla="*/ 1294065 w 3738171"/>
              <a:gd name="connsiteY1" fmla="*/ 3481 h 6029201"/>
              <a:gd name="connsiteX2" fmla="*/ 3735508 w 3738171"/>
              <a:gd name="connsiteY2" fmla="*/ 0 h 6029201"/>
              <a:gd name="connsiteX3" fmla="*/ 3738171 w 3738171"/>
              <a:gd name="connsiteY3" fmla="*/ 6029201 h 6029201"/>
              <a:gd name="connsiteX4" fmla="*/ 0 w 3738171"/>
              <a:gd name="connsiteY4" fmla="*/ 6023726 h 6029201"/>
              <a:gd name="connsiteX0" fmla="*/ 0 w 3738171"/>
              <a:gd name="connsiteY0" fmla="*/ 6023727 h 6029202"/>
              <a:gd name="connsiteX1" fmla="*/ 1294065 w 3738171"/>
              <a:gd name="connsiteY1" fmla="*/ 3482 h 6029202"/>
              <a:gd name="connsiteX2" fmla="*/ 3735510 w 3738171"/>
              <a:gd name="connsiteY2" fmla="*/ 0 h 6029202"/>
              <a:gd name="connsiteX3" fmla="*/ 3738171 w 3738171"/>
              <a:gd name="connsiteY3" fmla="*/ 6029202 h 6029202"/>
              <a:gd name="connsiteX4" fmla="*/ 0 w 3738171"/>
              <a:gd name="connsiteY4" fmla="*/ 6023727 h 6029202"/>
              <a:gd name="connsiteX0" fmla="*/ 0 w 3738171"/>
              <a:gd name="connsiteY0" fmla="*/ 6023727 h 6029202"/>
              <a:gd name="connsiteX1" fmla="*/ 1294065 w 3738171"/>
              <a:gd name="connsiteY1" fmla="*/ 3482 h 6029202"/>
              <a:gd name="connsiteX2" fmla="*/ 3735510 w 3738171"/>
              <a:gd name="connsiteY2" fmla="*/ 0 h 6029202"/>
              <a:gd name="connsiteX3" fmla="*/ 3738171 w 3738171"/>
              <a:gd name="connsiteY3" fmla="*/ 6029202 h 6029202"/>
              <a:gd name="connsiteX4" fmla="*/ 0 w 3738171"/>
              <a:gd name="connsiteY4" fmla="*/ 6023727 h 6029202"/>
              <a:gd name="connsiteX0" fmla="*/ 0 w 3738171"/>
              <a:gd name="connsiteY0" fmla="*/ 6020465 h 6025940"/>
              <a:gd name="connsiteX1" fmla="*/ 1294065 w 3738171"/>
              <a:gd name="connsiteY1" fmla="*/ 220 h 6025940"/>
              <a:gd name="connsiteX2" fmla="*/ 3735510 w 3738171"/>
              <a:gd name="connsiteY2" fmla="*/ 0 h 6025940"/>
              <a:gd name="connsiteX3" fmla="*/ 3738171 w 3738171"/>
              <a:gd name="connsiteY3" fmla="*/ 6025940 h 6025940"/>
              <a:gd name="connsiteX4" fmla="*/ 0 w 3738171"/>
              <a:gd name="connsiteY4" fmla="*/ 6020465 h 6025940"/>
              <a:gd name="connsiteX0" fmla="*/ 0 w 3738171"/>
              <a:gd name="connsiteY0" fmla="*/ 8138769 h 8144244"/>
              <a:gd name="connsiteX1" fmla="*/ 1740362 w 3738171"/>
              <a:gd name="connsiteY1" fmla="*/ 0 h 8144244"/>
              <a:gd name="connsiteX2" fmla="*/ 3735510 w 3738171"/>
              <a:gd name="connsiteY2" fmla="*/ 2118304 h 8144244"/>
              <a:gd name="connsiteX3" fmla="*/ 3738171 w 3738171"/>
              <a:gd name="connsiteY3" fmla="*/ 8144244 h 8144244"/>
              <a:gd name="connsiteX4" fmla="*/ 0 w 3738171"/>
              <a:gd name="connsiteY4" fmla="*/ 8138769 h 8144244"/>
              <a:gd name="connsiteX0" fmla="*/ 0 w 3738171"/>
              <a:gd name="connsiteY0" fmla="*/ 8138769 h 8144244"/>
              <a:gd name="connsiteX1" fmla="*/ 1740362 w 3738171"/>
              <a:gd name="connsiteY1" fmla="*/ 0 h 8144244"/>
              <a:gd name="connsiteX2" fmla="*/ 3729226 w 3738171"/>
              <a:gd name="connsiteY2" fmla="*/ 20651 h 8144244"/>
              <a:gd name="connsiteX3" fmla="*/ 3738171 w 3738171"/>
              <a:gd name="connsiteY3" fmla="*/ 8144244 h 8144244"/>
              <a:gd name="connsiteX4" fmla="*/ 0 w 3738171"/>
              <a:gd name="connsiteY4" fmla="*/ 8138769 h 8144244"/>
              <a:gd name="connsiteX0" fmla="*/ 0 w 3738171"/>
              <a:gd name="connsiteY0" fmla="*/ 8138989 h 8144464"/>
              <a:gd name="connsiteX1" fmla="*/ 1740362 w 3738171"/>
              <a:gd name="connsiteY1" fmla="*/ 220 h 8144464"/>
              <a:gd name="connsiteX2" fmla="*/ 3722943 w 3738171"/>
              <a:gd name="connsiteY2" fmla="*/ -1 h 8144464"/>
              <a:gd name="connsiteX3" fmla="*/ 3738171 w 3738171"/>
              <a:gd name="connsiteY3" fmla="*/ 8144464 h 8144464"/>
              <a:gd name="connsiteX4" fmla="*/ 0 w 3738171"/>
              <a:gd name="connsiteY4" fmla="*/ 8138989 h 8144464"/>
              <a:gd name="connsiteX0" fmla="*/ 0 w 3738171"/>
              <a:gd name="connsiteY0" fmla="*/ 8138990 h 8144465"/>
              <a:gd name="connsiteX1" fmla="*/ 1740362 w 3738171"/>
              <a:gd name="connsiteY1" fmla="*/ 221 h 8144465"/>
              <a:gd name="connsiteX2" fmla="*/ 3735515 w 3738171"/>
              <a:gd name="connsiteY2" fmla="*/ 0 h 8144465"/>
              <a:gd name="connsiteX3" fmla="*/ 3738171 w 3738171"/>
              <a:gd name="connsiteY3" fmla="*/ 8144465 h 8144465"/>
              <a:gd name="connsiteX4" fmla="*/ 0 w 3738171"/>
              <a:gd name="connsiteY4" fmla="*/ 8138990 h 8144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171" h="8144465">
                <a:moveTo>
                  <a:pt x="0" y="8138990"/>
                </a:moveTo>
                <a:lnTo>
                  <a:pt x="1740362" y="221"/>
                </a:lnTo>
                <a:lnTo>
                  <a:pt x="3735515" y="0"/>
                </a:lnTo>
                <a:cubicBezTo>
                  <a:pt x="3737716" y="6030452"/>
                  <a:pt x="3735974" y="2114013"/>
                  <a:pt x="3738171" y="8144465"/>
                </a:cubicBezTo>
                <a:lnTo>
                  <a:pt x="0" y="8138990"/>
                </a:lnTo>
                <a:close/>
              </a:path>
            </a:pathLst>
          </a:custGeom>
          <a:blipFill>
            <a:blip r:embed="rId2"/>
            <a:stretch>
              <a:fillRect/>
            </a:stretch>
          </a:blipFill>
        </p:spPr>
        <p:txBody>
          <a:bodyPr vert="vert">
            <a:noAutofit/>
          </a:bodyPr>
          <a:lstStyle>
            <a:lvl1pPr marL="0" indent="0">
              <a:buNone/>
              <a:defRPr sz="100" baseline="0">
                <a:noFill/>
              </a:defRPr>
            </a:lvl1pPr>
          </a:lstStyle>
          <a:p>
            <a:pPr lvl="0"/>
            <a:r>
              <a:rPr lang="en-US" noProof="0" dirty="0"/>
              <a:t> </a:t>
            </a:r>
          </a:p>
        </p:txBody>
      </p:sp>
      <p:sp>
        <p:nvSpPr>
          <p:cNvPr id="13" name="Bildplatzhalter 12"/>
          <p:cNvSpPr>
            <a:spLocks noGrp="1"/>
          </p:cNvSpPr>
          <p:nvPr>
            <p:ph type="pic" sz="quarter" idx="23" hasCustomPrompt="1"/>
          </p:nvPr>
        </p:nvSpPr>
        <p:spPr>
          <a:xfrm>
            <a:off x="0" y="1"/>
            <a:ext cx="12192000" cy="6859132"/>
          </a:xfrm>
        </p:spPr>
        <p:txBody>
          <a:bodyPr>
            <a:normAutofit/>
          </a:bodyPr>
          <a:lstStyle>
            <a:lvl1pPr marL="0" indent="0">
              <a:buNone/>
              <a:defRPr sz="100">
                <a:noFill/>
              </a:defRPr>
            </a:lvl1pPr>
          </a:lstStyle>
          <a:p>
            <a:r>
              <a:rPr lang="en-US" noProof="0" dirty="0"/>
              <a:t> </a:t>
            </a:r>
          </a:p>
        </p:txBody>
      </p:sp>
      <p:sp>
        <p:nvSpPr>
          <p:cNvPr id="4" name="Text Placeholder 10"/>
          <p:cNvSpPr>
            <a:spLocks noGrp="1"/>
          </p:cNvSpPr>
          <p:nvPr>
            <p:ph type="body" sz="quarter" idx="10" hasCustomPrompt="1"/>
          </p:nvPr>
        </p:nvSpPr>
        <p:spPr>
          <a:xfrm>
            <a:off x="497295" y="4869160"/>
            <a:ext cx="6912000" cy="390525"/>
          </a:xfrm>
          <a:prstGeom prst="rect">
            <a:avLst/>
          </a:prstGeom>
        </p:spPr>
        <p:txBody>
          <a:bodyPr anchor="b">
            <a:noAutofit/>
          </a:bodyPr>
          <a:lstStyle>
            <a:lvl1pPr marL="0" indent="0">
              <a:lnSpc>
                <a:spcPts val="2300"/>
              </a:lnSpc>
              <a:spcBef>
                <a:spcPts val="0"/>
              </a:spcBef>
              <a:buNone/>
              <a:defRPr sz="2400">
                <a:solidFill>
                  <a:schemeClr val="tx1">
                    <a:lumMod val="75000"/>
                    <a:lumOff val="25000"/>
                  </a:schemeClr>
                </a:solidFill>
                <a:latin typeface="Verdana"/>
                <a:cs typeface="Verdana"/>
              </a:defRPr>
            </a:lvl1pPr>
            <a:lvl2pPr marL="457200" indent="0">
              <a:buNone/>
              <a:defRPr sz="2200">
                <a:latin typeface="Verdana"/>
                <a:cs typeface="Verdana"/>
              </a:defRPr>
            </a:lvl2pPr>
            <a:lvl3pPr marL="914400" indent="0">
              <a:buNone/>
              <a:defRPr sz="2200">
                <a:latin typeface="Verdana"/>
                <a:cs typeface="Verdana"/>
              </a:defRPr>
            </a:lvl3pPr>
            <a:lvl4pPr marL="1371600" indent="0">
              <a:buNone/>
              <a:defRPr sz="2200">
                <a:latin typeface="Verdana"/>
                <a:cs typeface="Verdana"/>
              </a:defRPr>
            </a:lvl4pPr>
            <a:lvl5pPr marL="1828800" indent="0">
              <a:buNone/>
              <a:defRPr sz="2200">
                <a:latin typeface="Verdana"/>
                <a:cs typeface="Verdana"/>
              </a:defRPr>
            </a:lvl5pPr>
          </a:lstStyle>
          <a:p>
            <a:pPr lvl="0"/>
            <a:r>
              <a:rPr lang="en-US" noProof="0" dirty="0"/>
              <a:t>Divider Title</a:t>
            </a:r>
          </a:p>
        </p:txBody>
      </p:sp>
      <p:sp>
        <p:nvSpPr>
          <p:cNvPr id="5" name="Text Placeholder 12"/>
          <p:cNvSpPr>
            <a:spLocks noGrp="1"/>
          </p:cNvSpPr>
          <p:nvPr>
            <p:ph type="body" sz="quarter" idx="13" hasCustomPrompt="1"/>
          </p:nvPr>
        </p:nvSpPr>
        <p:spPr>
          <a:xfrm>
            <a:off x="497295" y="5502734"/>
            <a:ext cx="6912000" cy="299989"/>
          </a:xfrm>
          <a:prstGeom prst="rect">
            <a:avLst/>
          </a:prstGeom>
        </p:spPr>
        <p:txBody>
          <a:bodyPr>
            <a:noAutofit/>
          </a:bodyPr>
          <a:lstStyle>
            <a:lvl1pPr marL="0" indent="0">
              <a:buNone/>
              <a:defRPr sz="2000" b="0">
                <a:solidFill>
                  <a:srgbClr val="615B56"/>
                </a:solidFill>
                <a:latin typeface="Verdana"/>
                <a:cs typeface="Verdana"/>
              </a:defRPr>
            </a:lvl1pPr>
            <a:lvl2pPr>
              <a:defRPr sz="1400"/>
            </a:lvl2pPr>
            <a:lvl3pPr>
              <a:defRPr sz="1400"/>
            </a:lvl3pPr>
            <a:lvl4pPr>
              <a:defRPr sz="1400"/>
            </a:lvl4pPr>
            <a:lvl5pPr>
              <a:defRPr sz="1400"/>
            </a:lvl5pPr>
          </a:lstStyle>
          <a:p>
            <a:pPr lvl="0"/>
            <a:r>
              <a:rPr lang="en-US" noProof="0" dirty="0"/>
              <a:t>Sub-header</a:t>
            </a:r>
          </a:p>
        </p:txBody>
      </p:sp>
      <p:sp>
        <p:nvSpPr>
          <p:cNvPr id="15" name="Textplatzhalter 14"/>
          <p:cNvSpPr>
            <a:spLocks noGrp="1"/>
          </p:cNvSpPr>
          <p:nvPr>
            <p:ph type="body" sz="quarter" idx="24"/>
          </p:nvPr>
        </p:nvSpPr>
        <p:spPr>
          <a:xfrm>
            <a:off x="9684000" y="360000"/>
            <a:ext cx="2156400" cy="316800"/>
          </a:xfrm>
          <a:blipFill>
            <a:blip r:embed="rId3"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100">
                <a:noFill/>
              </a:defRPr>
            </a:lvl1pPr>
            <a:lvl2pPr marL="129600" indent="0">
              <a:buNone/>
              <a:defRPr sz="100">
                <a:noFill/>
              </a:defRPr>
            </a:lvl2pPr>
            <a:lvl3pPr marL="309600" indent="0">
              <a:buNone/>
              <a:defRPr sz="100">
                <a:noFill/>
              </a:defRPr>
            </a:lvl3pPr>
            <a:lvl4pPr marL="489600" indent="0">
              <a:buNone/>
              <a:defRPr sz="100">
                <a:noFill/>
              </a:defRPr>
            </a:lvl4pPr>
            <a:lvl5pPr marL="669600" indent="0">
              <a:buNone/>
              <a:defRPr sz="100">
                <a:noFill/>
              </a:defRPr>
            </a:lvl5pPr>
          </a:lstStyle>
          <a:p>
            <a:pPr lvl="0"/>
            <a:r>
              <a:rPr lang="de-DE" noProof="0"/>
              <a:t>Textmasterformat bearbeiten</a:t>
            </a:r>
          </a:p>
        </p:txBody>
      </p:sp>
      <p:sp>
        <p:nvSpPr>
          <p:cNvPr id="8" name="Textplatzhalter 16"/>
          <p:cNvSpPr>
            <a:spLocks noGrp="1"/>
          </p:cNvSpPr>
          <p:nvPr>
            <p:ph type="body" sz="quarter" idx="25" hasCustomPrompt="1"/>
          </p:nvPr>
        </p:nvSpPr>
        <p:spPr>
          <a:xfrm>
            <a:off x="0" y="0"/>
            <a:ext cx="360000" cy="360000"/>
          </a:xfrm>
          <a:blipFill>
            <a:blip r:embed="rId4"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100">
                <a:noFill/>
              </a:defRPr>
            </a:lvl1pPr>
            <a:lvl2pPr>
              <a:defRPr sz="100">
                <a:noFill/>
              </a:defRPr>
            </a:lvl2pPr>
            <a:lvl3pPr>
              <a:defRPr sz="100">
                <a:noFill/>
              </a:defRPr>
            </a:lvl3pPr>
            <a:lvl4pPr>
              <a:defRPr sz="100">
                <a:noFill/>
              </a:defRPr>
            </a:lvl4pPr>
            <a:lvl5pPr>
              <a:defRPr sz="100">
                <a:noFill/>
              </a:defRPr>
            </a:lvl5pPr>
          </a:lstStyle>
          <a:p>
            <a:pPr lvl="0"/>
            <a:r>
              <a:rPr lang="en-US" noProof="0" dirty="0"/>
              <a:t> </a:t>
            </a:r>
          </a:p>
        </p:txBody>
      </p:sp>
      <p:sp>
        <p:nvSpPr>
          <p:cNvPr id="9" name="Datumsplatzhalter 1"/>
          <p:cNvSpPr>
            <a:spLocks noGrp="1"/>
          </p:cNvSpPr>
          <p:nvPr>
            <p:ph type="dt" sz="half" idx="2"/>
          </p:nvPr>
        </p:nvSpPr>
        <p:spPr>
          <a:xfrm rot="16200000">
            <a:off x="11723356" y="6397203"/>
            <a:ext cx="734392" cy="187200"/>
          </a:xfrm>
          <a:prstGeom prst="rect">
            <a:avLst/>
          </a:prstGeom>
        </p:spPr>
        <p:txBody>
          <a:bodyPr vert="horz" lIns="91440" tIns="45720" rIns="91440" bIns="45720" rtlCol="0" anchor="ctr"/>
          <a:lstStyle>
            <a:lvl1pPr algn="l">
              <a:defRPr sz="700">
                <a:solidFill>
                  <a:schemeClr val="bg1"/>
                </a:solidFill>
              </a:defRPr>
            </a:lvl1pPr>
          </a:lstStyle>
          <a:p>
            <a:fld id="{37DFD466-5C90-43CC-8FEB-0E72DF7A0AD6}" type="datetime1">
              <a:rPr lang="en-US" smtClean="0"/>
              <a:t>4/4/2022</a:t>
            </a:fld>
            <a:endParaRPr lang="en-US" dirty="0"/>
          </a:p>
        </p:txBody>
      </p:sp>
      <p:sp>
        <p:nvSpPr>
          <p:cNvPr id="10" name="Fußzeilenplatzhalter 3"/>
          <p:cNvSpPr>
            <a:spLocks noGrp="1"/>
          </p:cNvSpPr>
          <p:nvPr>
            <p:ph type="ftr" sz="quarter" idx="3"/>
          </p:nvPr>
        </p:nvSpPr>
        <p:spPr>
          <a:xfrm rot="16200000">
            <a:off x="9579656" y="3515408"/>
            <a:ext cx="5029200" cy="187200"/>
          </a:xfrm>
          <a:prstGeom prst="rect">
            <a:avLst/>
          </a:prstGeom>
        </p:spPr>
        <p:txBody>
          <a:bodyPr vert="horz" lIns="91440" tIns="45720" rIns="91440" bIns="45720" rtlCol="0" anchor="ctr"/>
          <a:lstStyle>
            <a:lvl1pPr algn="l">
              <a:defRPr sz="700">
                <a:solidFill>
                  <a:schemeClr val="bg1"/>
                </a:solidFill>
              </a:defRPr>
            </a:lvl1pPr>
          </a:lstStyle>
          <a:p>
            <a:r>
              <a:rPr lang="en-US" noProof="0"/>
              <a:t>© 2019 itelligence                                                  © Confidential</a:t>
            </a:r>
            <a:endParaRPr lang="en-US" noProof="0" dirty="0"/>
          </a:p>
        </p:txBody>
      </p:sp>
    </p:spTree>
    <p:extLst>
      <p:ext uri="{BB962C8B-B14F-4D97-AF65-F5344CB8AC3E}">
        <p14:creationId xmlns:p14="http://schemas.microsoft.com/office/powerpoint/2010/main" val="183322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htwinkliges Dreieck 5"/>
          <p:cNvSpPr/>
          <p:nvPr userDrawn="1"/>
        </p:nvSpPr>
        <p:spPr>
          <a:xfrm>
            <a:off x="0" y="5235924"/>
            <a:ext cx="6064572" cy="1627200"/>
          </a:xfrm>
          <a:prstGeom prst="rtTriangle">
            <a:avLst/>
          </a:prstGeom>
          <a:solidFill>
            <a:srgbClr val="D40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p:cNvSpPr>
            <a:spLocks noGrp="1"/>
          </p:cNvSpPr>
          <p:nvPr>
            <p:ph type="title" hasCustomPrompt="1"/>
          </p:nvPr>
        </p:nvSpPr>
        <p:spPr>
          <a:xfrm>
            <a:off x="267001" y="360000"/>
            <a:ext cx="11644254" cy="720000"/>
          </a:xfrm>
          <a:prstGeom prst="rect">
            <a:avLst/>
          </a:prstGeom>
        </p:spPr>
        <p:txBody>
          <a:bodyPr/>
          <a:lstStyle>
            <a:lvl1pPr>
              <a:defRPr/>
            </a:lvl1pPr>
          </a:lstStyle>
          <a:p>
            <a:r>
              <a:rPr lang="en-US" noProof="0" dirty="0"/>
              <a:t>Click to edit title</a:t>
            </a:r>
          </a:p>
        </p:txBody>
      </p:sp>
      <p:sp>
        <p:nvSpPr>
          <p:cNvPr id="4" name="Textplatzhalter 3"/>
          <p:cNvSpPr>
            <a:spLocks noGrp="1"/>
          </p:cNvSpPr>
          <p:nvPr>
            <p:ph type="body" sz="quarter" idx="10" hasCustomPrompt="1"/>
          </p:nvPr>
        </p:nvSpPr>
        <p:spPr>
          <a:xfrm>
            <a:off x="266400" y="1314000"/>
            <a:ext cx="11642400" cy="5277600"/>
          </a:xfrm>
        </p:spPr>
        <p:txBody>
          <a:bodyPr/>
          <a:lstStyle>
            <a:lvl1pPr marL="342900" indent="-342900">
              <a:buFont typeface="+mj-lt"/>
              <a:buAutoNum type="arabicPeriod"/>
              <a:defRPr baseline="0"/>
            </a:lvl1pPr>
            <a:lvl2pPr marL="522900" indent="-342900">
              <a:buFont typeface="+mj-lt"/>
              <a:buAutoNum type="arabicPeriod"/>
              <a:defRPr/>
            </a:lvl2pPr>
            <a:lvl3pPr marL="702900" indent="-342900">
              <a:buFont typeface="+mj-lt"/>
              <a:buAutoNum type="arabicPeriod"/>
              <a:defRPr/>
            </a:lvl3pPr>
            <a:lvl4pPr marL="882900" indent="-342900">
              <a:buFont typeface="+mj-lt"/>
              <a:buAutoNum type="arabicPeriod"/>
              <a:defRPr/>
            </a:lvl4pPr>
            <a:lvl5pPr marL="1062900" indent="-342900">
              <a:buFont typeface="+mj-lt"/>
              <a:buAutoNum type="arabicPeriod"/>
              <a:defRPr/>
            </a:lvl5pPr>
            <a:lvl6pPr marL="1242900" indent="-342900">
              <a:buFont typeface="+mj-lt"/>
              <a:buAutoNum type="arabicPeriod"/>
              <a:defRPr/>
            </a:lvl6pPr>
            <a:lvl7pPr marL="1422900" indent="-342900">
              <a:lnSpc>
                <a:spcPct val="100000"/>
              </a:lnSpc>
              <a:spcBef>
                <a:spcPts val="1000"/>
              </a:spcBef>
              <a:buFont typeface="+mj-lt"/>
              <a:buAutoNum type="arabicPeriod"/>
              <a:defRPr/>
            </a:lvl7pPr>
            <a:lvl8pPr marL="1602900" indent="-342900">
              <a:buFont typeface="+mj-lt"/>
              <a:buAutoNum type="arabicPeriod"/>
              <a:defRPr/>
            </a:lvl8pPr>
            <a:lvl9pPr marL="1782900" indent="-342900">
              <a:buFont typeface="+mj-lt"/>
              <a:buAutoNum type="arabicPeriod"/>
              <a:defRPr/>
            </a:lvl9pPr>
          </a:lstStyle>
          <a:p>
            <a:pPr lvl="0"/>
            <a:r>
              <a:rPr lang="en-US" noProof="0" dirty="0"/>
              <a:t>Click to edit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Eights level</a:t>
            </a:r>
          </a:p>
          <a:p>
            <a:pPr lvl="8"/>
            <a:r>
              <a:rPr lang="en-US" noProof="0" dirty="0"/>
              <a:t>Ninth level</a:t>
            </a:r>
          </a:p>
        </p:txBody>
      </p:sp>
      <p:sp>
        <p:nvSpPr>
          <p:cNvPr id="7" name="Datumsplatzhalter 1"/>
          <p:cNvSpPr>
            <a:spLocks noGrp="1"/>
          </p:cNvSpPr>
          <p:nvPr>
            <p:ph type="dt" sz="half" idx="2"/>
          </p:nvPr>
        </p:nvSpPr>
        <p:spPr>
          <a:xfrm rot="16200000">
            <a:off x="11723356" y="6397203"/>
            <a:ext cx="734392" cy="187200"/>
          </a:xfrm>
          <a:prstGeom prst="rect">
            <a:avLst/>
          </a:prstGeom>
        </p:spPr>
        <p:txBody>
          <a:bodyPr vert="horz" lIns="91440" tIns="45720" rIns="91440" bIns="45720" rtlCol="0" anchor="ctr"/>
          <a:lstStyle>
            <a:lvl1pPr algn="l">
              <a:defRPr sz="700">
                <a:solidFill>
                  <a:schemeClr val="bg1">
                    <a:lumMod val="65000"/>
                  </a:schemeClr>
                </a:solidFill>
              </a:defRPr>
            </a:lvl1pPr>
          </a:lstStyle>
          <a:p>
            <a:fld id="{7D9BC171-2434-4D73-B577-313AC0CFC4C8}" type="datetime1">
              <a:rPr lang="en-US" smtClean="0"/>
              <a:t>4/4/2022</a:t>
            </a:fld>
            <a:endParaRPr lang="en-US" dirty="0"/>
          </a:p>
        </p:txBody>
      </p:sp>
      <p:sp>
        <p:nvSpPr>
          <p:cNvPr id="8" name="Fußzeilenplatzhalter 3"/>
          <p:cNvSpPr>
            <a:spLocks noGrp="1"/>
          </p:cNvSpPr>
          <p:nvPr>
            <p:ph type="ftr" sz="quarter" idx="3"/>
          </p:nvPr>
        </p:nvSpPr>
        <p:spPr>
          <a:xfrm rot="16200000">
            <a:off x="9579656" y="3515408"/>
            <a:ext cx="5029200" cy="187200"/>
          </a:xfrm>
          <a:prstGeom prst="rect">
            <a:avLst/>
          </a:prstGeom>
        </p:spPr>
        <p:txBody>
          <a:bodyPr vert="horz" lIns="91440" tIns="45720" rIns="91440" bIns="45720" rtlCol="0" anchor="ctr"/>
          <a:lstStyle>
            <a:lvl1pPr algn="l">
              <a:defRPr sz="700">
                <a:solidFill>
                  <a:schemeClr val="bg1">
                    <a:lumMod val="65000"/>
                  </a:schemeClr>
                </a:solidFill>
              </a:defRPr>
            </a:lvl1pPr>
          </a:lstStyle>
          <a:p>
            <a:r>
              <a:rPr lang="en-US"/>
              <a:t>© 2019 itelligence                                                  © Confidential</a:t>
            </a:r>
            <a:endParaRPr lang="en-US" dirty="0"/>
          </a:p>
        </p:txBody>
      </p:sp>
      <p:sp>
        <p:nvSpPr>
          <p:cNvPr id="9" name="Foliennummernplatzhalter 4"/>
          <p:cNvSpPr>
            <a:spLocks noGrp="1"/>
          </p:cNvSpPr>
          <p:nvPr>
            <p:ph type="sldNum" sz="quarter" idx="4"/>
          </p:nvPr>
        </p:nvSpPr>
        <p:spPr>
          <a:xfrm>
            <a:off x="11702665" y="-2325"/>
            <a:ext cx="487536" cy="360000"/>
          </a:xfrm>
          <a:prstGeom prst="rect">
            <a:avLst/>
          </a:prstGeom>
        </p:spPr>
        <p:txBody>
          <a:bodyPr vert="horz" lIns="91440" tIns="45720" rIns="91440" bIns="45720" rtlCol="0" anchor="ctr"/>
          <a:lstStyle>
            <a:lvl1pPr algn="r">
              <a:defRPr sz="900">
                <a:solidFill>
                  <a:schemeClr val="bg1">
                    <a:lumMod val="65000"/>
                  </a:schemeClr>
                </a:solidFill>
              </a:defRPr>
            </a:lvl1pPr>
          </a:lstStyle>
          <a:p>
            <a:fld id="{C914FE87-F950-44CD-9768-D5C48F718129}" type="slidenum">
              <a:rPr lang="en-US" noProof="0" smtClean="0"/>
              <a:pPr/>
              <a:t>‹#›</a:t>
            </a:fld>
            <a:endParaRPr lang="en-US" noProof="0" dirty="0"/>
          </a:p>
        </p:txBody>
      </p:sp>
    </p:spTree>
    <p:extLst>
      <p:ext uri="{BB962C8B-B14F-4D97-AF65-F5344CB8AC3E}">
        <p14:creationId xmlns:p14="http://schemas.microsoft.com/office/powerpoint/2010/main" val="963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67001" y="360000"/>
            <a:ext cx="11644254" cy="720000"/>
          </a:xfrm>
          <a:prstGeom prst="rect">
            <a:avLst/>
          </a:prstGeom>
        </p:spPr>
        <p:txBody>
          <a:bodyPr/>
          <a:lstStyle>
            <a:lvl1pPr>
              <a:defRPr/>
            </a:lvl1pPr>
          </a:lstStyle>
          <a:p>
            <a:r>
              <a:rPr lang="en-US" noProof="0" dirty="0"/>
              <a:t>Click to edit title</a:t>
            </a:r>
          </a:p>
        </p:txBody>
      </p:sp>
      <p:sp>
        <p:nvSpPr>
          <p:cNvPr id="4" name="Textplatzhalter 3"/>
          <p:cNvSpPr>
            <a:spLocks noGrp="1"/>
          </p:cNvSpPr>
          <p:nvPr>
            <p:ph type="body" sz="quarter" idx="10" hasCustomPrompt="1"/>
          </p:nvPr>
        </p:nvSpPr>
        <p:spPr>
          <a:xfrm>
            <a:off x="266400" y="1314000"/>
            <a:ext cx="11642400" cy="5277600"/>
          </a:xfrm>
        </p:spPr>
        <p:txBody>
          <a:bodyPr/>
          <a:lstStyle>
            <a:lvl1pPr>
              <a:defRPr baseline="0"/>
            </a:lvl1pPr>
            <a:lvl2pPr>
              <a:defRPr/>
            </a:lvl2pPr>
            <a:lvl3pPr>
              <a:defRPr/>
            </a:lvl3pPr>
            <a:lvl4pPr>
              <a:defRPr/>
            </a:lvl4pPr>
            <a:lvl5pPr>
              <a:defRPr/>
            </a:lvl5pPr>
            <a:lvl6pPr marL="1080000">
              <a:defRPr/>
            </a:lvl6pPr>
            <a:lvl7pPr marL="1260000">
              <a:lnSpc>
                <a:spcPct val="100000"/>
              </a:lnSpc>
              <a:spcBef>
                <a:spcPts val="1000"/>
              </a:spcBef>
              <a:defRPr/>
            </a:lvl7pPr>
          </a:lstStyle>
          <a:p>
            <a:pPr lvl="0"/>
            <a:r>
              <a:rPr lang="en-US" noProof="0" dirty="0"/>
              <a:t>Click to edit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Eights level</a:t>
            </a:r>
          </a:p>
          <a:p>
            <a:pPr lvl="8"/>
            <a:r>
              <a:rPr lang="en-US" noProof="0" dirty="0"/>
              <a:t>Ninth level</a:t>
            </a:r>
          </a:p>
        </p:txBody>
      </p:sp>
      <p:sp>
        <p:nvSpPr>
          <p:cNvPr id="6" name="Datumsplatzhalter 1"/>
          <p:cNvSpPr>
            <a:spLocks noGrp="1"/>
          </p:cNvSpPr>
          <p:nvPr>
            <p:ph type="dt" sz="half" idx="2"/>
          </p:nvPr>
        </p:nvSpPr>
        <p:spPr>
          <a:xfrm rot="16200000">
            <a:off x="11723356" y="6397203"/>
            <a:ext cx="734392" cy="187200"/>
          </a:xfrm>
          <a:prstGeom prst="rect">
            <a:avLst/>
          </a:prstGeom>
        </p:spPr>
        <p:txBody>
          <a:bodyPr vert="horz" lIns="91440" tIns="45720" rIns="91440" bIns="45720" rtlCol="0" anchor="ctr"/>
          <a:lstStyle>
            <a:lvl1pPr algn="l">
              <a:defRPr sz="700">
                <a:solidFill>
                  <a:schemeClr val="bg1">
                    <a:lumMod val="65000"/>
                  </a:schemeClr>
                </a:solidFill>
              </a:defRPr>
            </a:lvl1pPr>
          </a:lstStyle>
          <a:p>
            <a:fld id="{677596B8-0415-48C9-B433-CF84F92B1CE4}" type="datetime1">
              <a:rPr lang="en-US" smtClean="0"/>
              <a:t>4/4/2022</a:t>
            </a:fld>
            <a:endParaRPr lang="en-US" dirty="0"/>
          </a:p>
        </p:txBody>
      </p:sp>
      <p:sp>
        <p:nvSpPr>
          <p:cNvPr id="7" name="Fußzeilenplatzhalter 3"/>
          <p:cNvSpPr>
            <a:spLocks noGrp="1"/>
          </p:cNvSpPr>
          <p:nvPr>
            <p:ph type="ftr" sz="quarter" idx="3"/>
          </p:nvPr>
        </p:nvSpPr>
        <p:spPr>
          <a:xfrm rot="16200000">
            <a:off x="9579656" y="3515408"/>
            <a:ext cx="5029200" cy="187200"/>
          </a:xfrm>
          <a:prstGeom prst="rect">
            <a:avLst/>
          </a:prstGeom>
        </p:spPr>
        <p:txBody>
          <a:bodyPr vert="horz" lIns="91440" tIns="45720" rIns="91440" bIns="45720" rtlCol="0" anchor="ctr"/>
          <a:lstStyle>
            <a:lvl1pPr algn="l">
              <a:defRPr sz="700">
                <a:solidFill>
                  <a:schemeClr val="bg1">
                    <a:lumMod val="65000"/>
                  </a:schemeClr>
                </a:solidFill>
              </a:defRPr>
            </a:lvl1pPr>
          </a:lstStyle>
          <a:p>
            <a:r>
              <a:rPr lang="en-US"/>
              <a:t>© 2019 itelligence                                                  © Confidential</a:t>
            </a:r>
            <a:endParaRPr lang="en-US" dirty="0"/>
          </a:p>
        </p:txBody>
      </p:sp>
      <p:sp>
        <p:nvSpPr>
          <p:cNvPr id="8" name="Foliennummernplatzhalter 4"/>
          <p:cNvSpPr>
            <a:spLocks noGrp="1"/>
          </p:cNvSpPr>
          <p:nvPr>
            <p:ph type="sldNum" sz="quarter" idx="4"/>
          </p:nvPr>
        </p:nvSpPr>
        <p:spPr>
          <a:xfrm>
            <a:off x="11702665" y="-2325"/>
            <a:ext cx="487536" cy="360000"/>
          </a:xfrm>
          <a:prstGeom prst="rect">
            <a:avLst/>
          </a:prstGeom>
        </p:spPr>
        <p:txBody>
          <a:bodyPr vert="horz" lIns="91440" tIns="45720" rIns="91440" bIns="45720" rtlCol="0" anchor="ctr"/>
          <a:lstStyle>
            <a:lvl1pPr algn="r">
              <a:defRPr sz="900">
                <a:solidFill>
                  <a:schemeClr val="bg1">
                    <a:lumMod val="65000"/>
                  </a:schemeClr>
                </a:solidFill>
              </a:defRPr>
            </a:lvl1pPr>
          </a:lstStyle>
          <a:p>
            <a:fld id="{C914FE87-F950-44CD-9768-D5C48F718129}" type="slidenum">
              <a:rPr lang="en-US" noProof="0" smtClean="0"/>
              <a:pPr/>
              <a:t>‹#›</a:t>
            </a:fld>
            <a:endParaRPr lang="en-US" noProof="0" dirty="0"/>
          </a:p>
        </p:txBody>
      </p:sp>
    </p:spTree>
    <p:extLst>
      <p:ext uri="{BB962C8B-B14F-4D97-AF65-F5344CB8AC3E}">
        <p14:creationId xmlns:p14="http://schemas.microsoft.com/office/powerpoint/2010/main" val="298393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mp; Image 1">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67001" y="360000"/>
            <a:ext cx="11644254" cy="720000"/>
          </a:xfrm>
          <a:prstGeom prst="rect">
            <a:avLst/>
          </a:prstGeom>
        </p:spPr>
        <p:txBody>
          <a:bodyPr/>
          <a:lstStyle>
            <a:lvl1pPr>
              <a:defRPr/>
            </a:lvl1pPr>
          </a:lstStyle>
          <a:p>
            <a:r>
              <a:rPr lang="en-US" noProof="0" dirty="0"/>
              <a:t>Click to edit title</a:t>
            </a:r>
          </a:p>
        </p:txBody>
      </p:sp>
      <p:sp>
        <p:nvSpPr>
          <p:cNvPr id="4" name="Textplatzhalter 3"/>
          <p:cNvSpPr>
            <a:spLocks noGrp="1"/>
          </p:cNvSpPr>
          <p:nvPr>
            <p:ph type="body" sz="quarter" idx="10" hasCustomPrompt="1"/>
          </p:nvPr>
        </p:nvSpPr>
        <p:spPr>
          <a:xfrm>
            <a:off x="266400" y="1314000"/>
            <a:ext cx="8022244" cy="5277600"/>
          </a:xfrm>
        </p:spPr>
        <p:txBody>
          <a:bodyPr/>
          <a:lstStyle>
            <a:lvl1pPr>
              <a:defRPr baseline="0"/>
            </a:lvl1pPr>
            <a:lvl2pPr>
              <a:defRPr/>
            </a:lvl2pPr>
            <a:lvl3pPr>
              <a:defRPr/>
            </a:lvl3pPr>
            <a:lvl4pPr>
              <a:defRPr/>
            </a:lvl4pPr>
            <a:lvl5pPr>
              <a:defRPr/>
            </a:lvl5pPr>
            <a:lvl6pPr marL="1080000">
              <a:defRPr/>
            </a:lvl6pPr>
            <a:lvl7pPr marL="1260000">
              <a:lnSpc>
                <a:spcPct val="100000"/>
              </a:lnSpc>
              <a:spcBef>
                <a:spcPts val="1000"/>
              </a:spcBef>
              <a:defRPr/>
            </a:lvl7pPr>
          </a:lstStyle>
          <a:p>
            <a:pPr lvl="0"/>
            <a:r>
              <a:rPr lang="en-US" noProof="0" dirty="0"/>
              <a:t>Click to edit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Eights level</a:t>
            </a:r>
          </a:p>
          <a:p>
            <a:pPr lvl="8"/>
            <a:r>
              <a:rPr lang="en-US" noProof="0" dirty="0"/>
              <a:t>Ninth level</a:t>
            </a:r>
          </a:p>
        </p:txBody>
      </p:sp>
      <p:sp>
        <p:nvSpPr>
          <p:cNvPr id="5" name="Bildplatzhalter 5"/>
          <p:cNvSpPr>
            <a:spLocks noGrp="1"/>
          </p:cNvSpPr>
          <p:nvPr>
            <p:ph type="pic" sz="quarter" idx="22" hasCustomPrompt="1"/>
          </p:nvPr>
        </p:nvSpPr>
        <p:spPr>
          <a:xfrm>
            <a:off x="8390763" y="1314000"/>
            <a:ext cx="3520492" cy="5277600"/>
          </a:xfrm>
          <a:custGeom>
            <a:avLst/>
            <a:gdLst>
              <a:gd name="connsiteX0" fmla="*/ 0 w 2692400"/>
              <a:gd name="connsiteY0" fmla="*/ 5308600 h 5308600"/>
              <a:gd name="connsiteX1" fmla="*/ 0 w 2692400"/>
              <a:gd name="connsiteY1" fmla="*/ 0 h 5308600"/>
              <a:gd name="connsiteX2" fmla="*/ 2692400 w 2692400"/>
              <a:gd name="connsiteY2" fmla="*/ 0 h 5308600"/>
              <a:gd name="connsiteX3" fmla="*/ 2692400 w 2692400"/>
              <a:gd name="connsiteY3" fmla="*/ 5308600 h 5308600"/>
              <a:gd name="connsiteX4" fmla="*/ 0 w 2692400"/>
              <a:gd name="connsiteY4" fmla="*/ 5308600 h 5308600"/>
              <a:gd name="connsiteX0" fmla="*/ 0 w 2692400"/>
              <a:gd name="connsiteY0" fmla="*/ 5308600 h 5308600"/>
              <a:gd name="connsiteX1" fmla="*/ 0 w 2692400"/>
              <a:gd name="connsiteY1" fmla="*/ 0 h 5308600"/>
              <a:gd name="connsiteX2" fmla="*/ 2692400 w 2692400"/>
              <a:gd name="connsiteY2" fmla="*/ 919163 h 5308600"/>
              <a:gd name="connsiteX3" fmla="*/ 2692400 w 2692400"/>
              <a:gd name="connsiteY3" fmla="*/ 5308600 h 5308600"/>
              <a:gd name="connsiteX4" fmla="*/ 0 w 2692400"/>
              <a:gd name="connsiteY4" fmla="*/ 5308600 h 5308600"/>
              <a:gd name="connsiteX0" fmla="*/ 0 w 2692400"/>
              <a:gd name="connsiteY0" fmla="*/ 5308600 h 5308600"/>
              <a:gd name="connsiteX1" fmla="*/ 0 w 2692400"/>
              <a:gd name="connsiteY1" fmla="*/ 0 h 5308600"/>
              <a:gd name="connsiteX2" fmla="*/ 2692400 w 2692400"/>
              <a:gd name="connsiteY2" fmla="*/ 923925 h 5308600"/>
              <a:gd name="connsiteX3" fmla="*/ 2692400 w 2692400"/>
              <a:gd name="connsiteY3" fmla="*/ 5308600 h 5308600"/>
              <a:gd name="connsiteX4" fmla="*/ 0 w 2692400"/>
              <a:gd name="connsiteY4" fmla="*/ 5308600 h 5308600"/>
              <a:gd name="connsiteX0" fmla="*/ 0 w 2692400"/>
              <a:gd name="connsiteY0" fmla="*/ 4362450 h 5308600"/>
              <a:gd name="connsiteX1" fmla="*/ 0 w 2692400"/>
              <a:gd name="connsiteY1" fmla="*/ 0 h 5308600"/>
              <a:gd name="connsiteX2" fmla="*/ 2692400 w 2692400"/>
              <a:gd name="connsiteY2" fmla="*/ 923925 h 5308600"/>
              <a:gd name="connsiteX3" fmla="*/ 2692400 w 2692400"/>
              <a:gd name="connsiteY3" fmla="*/ 5308600 h 5308600"/>
              <a:gd name="connsiteX4" fmla="*/ 0 w 2692400"/>
              <a:gd name="connsiteY4" fmla="*/ 4362450 h 530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2400" h="5308600">
                <a:moveTo>
                  <a:pt x="0" y="4362450"/>
                </a:moveTo>
                <a:lnTo>
                  <a:pt x="0" y="0"/>
                </a:lnTo>
                <a:lnTo>
                  <a:pt x="2692400" y="923925"/>
                </a:lnTo>
                <a:lnTo>
                  <a:pt x="2692400" y="5308600"/>
                </a:lnTo>
                <a:lnTo>
                  <a:pt x="0" y="4362450"/>
                </a:lnTo>
                <a:close/>
              </a:path>
            </a:pathLst>
          </a:custGeom>
        </p:spPr>
        <p:txBody>
          <a:bodyPr/>
          <a:lstStyle>
            <a:lvl1pPr marL="0" indent="0">
              <a:buNone/>
              <a:defRPr baseline="0"/>
            </a:lvl1pPr>
          </a:lstStyle>
          <a:p>
            <a:r>
              <a:rPr lang="en-US" noProof="0" dirty="0"/>
              <a:t> </a:t>
            </a:r>
          </a:p>
        </p:txBody>
      </p:sp>
      <p:sp>
        <p:nvSpPr>
          <p:cNvPr id="7" name="Datumsplatzhalter 1"/>
          <p:cNvSpPr>
            <a:spLocks noGrp="1"/>
          </p:cNvSpPr>
          <p:nvPr>
            <p:ph type="dt" sz="half" idx="2"/>
          </p:nvPr>
        </p:nvSpPr>
        <p:spPr>
          <a:xfrm rot="16200000">
            <a:off x="11723356" y="6397203"/>
            <a:ext cx="734392" cy="187200"/>
          </a:xfrm>
          <a:prstGeom prst="rect">
            <a:avLst/>
          </a:prstGeom>
        </p:spPr>
        <p:txBody>
          <a:bodyPr vert="horz" lIns="91440" tIns="45720" rIns="91440" bIns="45720" rtlCol="0" anchor="ctr"/>
          <a:lstStyle>
            <a:lvl1pPr algn="l">
              <a:defRPr sz="700">
                <a:solidFill>
                  <a:schemeClr val="bg1">
                    <a:lumMod val="65000"/>
                  </a:schemeClr>
                </a:solidFill>
              </a:defRPr>
            </a:lvl1pPr>
          </a:lstStyle>
          <a:p>
            <a:fld id="{D576631B-E6B2-4FE3-ADE7-0AE5038047C7}" type="datetime1">
              <a:rPr lang="en-US" smtClean="0"/>
              <a:t>4/4/2022</a:t>
            </a:fld>
            <a:endParaRPr lang="en-US" dirty="0"/>
          </a:p>
        </p:txBody>
      </p:sp>
      <p:sp>
        <p:nvSpPr>
          <p:cNvPr id="8" name="Fußzeilenplatzhalter 3"/>
          <p:cNvSpPr>
            <a:spLocks noGrp="1"/>
          </p:cNvSpPr>
          <p:nvPr>
            <p:ph type="ftr" sz="quarter" idx="3"/>
          </p:nvPr>
        </p:nvSpPr>
        <p:spPr>
          <a:xfrm rot="16200000">
            <a:off x="9579656" y="3515408"/>
            <a:ext cx="5029200" cy="187200"/>
          </a:xfrm>
          <a:prstGeom prst="rect">
            <a:avLst/>
          </a:prstGeom>
        </p:spPr>
        <p:txBody>
          <a:bodyPr vert="horz" lIns="91440" tIns="45720" rIns="91440" bIns="45720" rtlCol="0" anchor="ctr"/>
          <a:lstStyle>
            <a:lvl1pPr algn="l">
              <a:defRPr sz="700">
                <a:solidFill>
                  <a:schemeClr val="bg1">
                    <a:lumMod val="65000"/>
                  </a:schemeClr>
                </a:solidFill>
              </a:defRPr>
            </a:lvl1pPr>
          </a:lstStyle>
          <a:p>
            <a:r>
              <a:rPr lang="en-US"/>
              <a:t>© 2019 itelligence                                                  © Confidential</a:t>
            </a:r>
            <a:endParaRPr lang="en-US" dirty="0"/>
          </a:p>
        </p:txBody>
      </p:sp>
      <p:sp>
        <p:nvSpPr>
          <p:cNvPr id="9" name="Foliennummernplatzhalter 4"/>
          <p:cNvSpPr>
            <a:spLocks noGrp="1"/>
          </p:cNvSpPr>
          <p:nvPr>
            <p:ph type="sldNum" sz="quarter" idx="4"/>
          </p:nvPr>
        </p:nvSpPr>
        <p:spPr>
          <a:xfrm>
            <a:off x="11702665" y="-2325"/>
            <a:ext cx="487536" cy="360000"/>
          </a:xfrm>
          <a:prstGeom prst="rect">
            <a:avLst/>
          </a:prstGeom>
        </p:spPr>
        <p:txBody>
          <a:bodyPr vert="horz" lIns="91440" tIns="45720" rIns="91440" bIns="45720" rtlCol="0" anchor="ctr"/>
          <a:lstStyle>
            <a:lvl1pPr algn="r">
              <a:defRPr sz="900">
                <a:solidFill>
                  <a:schemeClr val="bg1">
                    <a:lumMod val="65000"/>
                  </a:schemeClr>
                </a:solidFill>
              </a:defRPr>
            </a:lvl1pPr>
          </a:lstStyle>
          <a:p>
            <a:fld id="{C914FE87-F950-44CD-9768-D5C48F718129}" type="slidenum">
              <a:rPr lang="en-US" noProof="0" smtClean="0"/>
              <a:pPr/>
              <a:t>‹#›</a:t>
            </a:fld>
            <a:endParaRPr lang="en-US" noProof="0" dirty="0"/>
          </a:p>
        </p:txBody>
      </p:sp>
    </p:spTree>
    <p:extLst>
      <p:ext uri="{BB962C8B-B14F-4D97-AF65-F5344CB8AC3E}">
        <p14:creationId xmlns:p14="http://schemas.microsoft.com/office/powerpoint/2010/main" val="356769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5" name="Rechtwinkliges Dreieck 4"/>
          <p:cNvSpPr/>
          <p:nvPr userDrawn="1"/>
        </p:nvSpPr>
        <p:spPr>
          <a:xfrm>
            <a:off x="0" y="5235924"/>
            <a:ext cx="6064572" cy="1627200"/>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p:cNvSpPr>
            <a:spLocks noGrp="1"/>
          </p:cNvSpPr>
          <p:nvPr>
            <p:ph type="title" hasCustomPrompt="1"/>
          </p:nvPr>
        </p:nvSpPr>
        <p:spPr>
          <a:xfrm>
            <a:off x="267001" y="360000"/>
            <a:ext cx="11644254" cy="720000"/>
          </a:xfrm>
          <a:prstGeom prst="rect">
            <a:avLst/>
          </a:prstGeom>
        </p:spPr>
        <p:txBody>
          <a:bodyPr/>
          <a:lstStyle>
            <a:lvl1pPr>
              <a:defRPr/>
            </a:lvl1pPr>
          </a:lstStyle>
          <a:p>
            <a:r>
              <a:rPr lang="en-US" noProof="0" dirty="0"/>
              <a:t>Click to edit title</a:t>
            </a:r>
          </a:p>
        </p:txBody>
      </p:sp>
      <p:sp>
        <p:nvSpPr>
          <p:cNvPr id="4" name="Textplatzhalter 3"/>
          <p:cNvSpPr>
            <a:spLocks noGrp="1"/>
          </p:cNvSpPr>
          <p:nvPr>
            <p:ph type="body" sz="quarter" idx="10" hasCustomPrompt="1"/>
          </p:nvPr>
        </p:nvSpPr>
        <p:spPr>
          <a:xfrm>
            <a:off x="266400" y="1314000"/>
            <a:ext cx="11642400" cy="5277600"/>
          </a:xfrm>
        </p:spPr>
        <p:txBody>
          <a:bodyPr/>
          <a:lstStyle>
            <a:lvl1pPr>
              <a:defRPr baseline="0"/>
            </a:lvl1pPr>
            <a:lvl2pPr>
              <a:defRPr/>
            </a:lvl2pPr>
            <a:lvl3pPr>
              <a:defRPr/>
            </a:lvl3pPr>
            <a:lvl4pPr>
              <a:defRPr/>
            </a:lvl4pPr>
            <a:lvl5pPr>
              <a:defRPr/>
            </a:lvl5pPr>
            <a:lvl6pPr marL="1080000">
              <a:defRPr/>
            </a:lvl6pPr>
            <a:lvl7pPr marL="1260000">
              <a:lnSpc>
                <a:spcPct val="100000"/>
              </a:lnSpc>
              <a:spcBef>
                <a:spcPts val="1000"/>
              </a:spcBef>
              <a:defRPr/>
            </a:lvl7pPr>
          </a:lstStyle>
          <a:p>
            <a:pPr lvl="0"/>
            <a:r>
              <a:rPr lang="en-US" noProof="0" dirty="0"/>
              <a:t>Click to edit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Eights level</a:t>
            </a:r>
          </a:p>
          <a:p>
            <a:pPr lvl="8"/>
            <a:r>
              <a:rPr lang="en-US" noProof="0" dirty="0"/>
              <a:t>Ninth level</a:t>
            </a:r>
          </a:p>
        </p:txBody>
      </p:sp>
      <p:sp>
        <p:nvSpPr>
          <p:cNvPr id="7" name="Datumsplatzhalter 1"/>
          <p:cNvSpPr>
            <a:spLocks noGrp="1"/>
          </p:cNvSpPr>
          <p:nvPr>
            <p:ph type="dt" sz="half" idx="2"/>
          </p:nvPr>
        </p:nvSpPr>
        <p:spPr>
          <a:xfrm rot="16200000">
            <a:off x="11723356" y="6397203"/>
            <a:ext cx="734392" cy="187200"/>
          </a:xfrm>
          <a:prstGeom prst="rect">
            <a:avLst/>
          </a:prstGeom>
        </p:spPr>
        <p:txBody>
          <a:bodyPr vert="horz" lIns="91440" tIns="45720" rIns="91440" bIns="45720" rtlCol="0" anchor="ctr"/>
          <a:lstStyle>
            <a:lvl1pPr algn="l">
              <a:defRPr sz="700">
                <a:solidFill>
                  <a:schemeClr val="bg1">
                    <a:lumMod val="65000"/>
                  </a:schemeClr>
                </a:solidFill>
              </a:defRPr>
            </a:lvl1pPr>
          </a:lstStyle>
          <a:p>
            <a:fld id="{0C96EDC8-8E47-4D5A-96B2-42993E6524D1}" type="datetime1">
              <a:rPr lang="en-US" smtClean="0"/>
              <a:t>4/4/2022</a:t>
            </a:fld>
            <a:endParaRPr lang="en-US" dirty="0"/>
          </a:p>
        </p:txBody>
      </p:sp>
      <p:sp>
        <p:nvSpPr>
          <p:cNvPr id="8" name="Fußzeilenplatzhalter 3"/>
          <p:cNvSpPr>
            <a:spLocks noGrp="1"/>
          </p:cNvSpPr>
          <p:nvPr>
            <p:ph type="ftr" sz="quarter" idx="3"/>
          </p:nvPr>
        </p:nvSpPr>
        <p:spPr>
          <a:xfrm rot="16200000">
            <a:off x="9579656" y="3515408"/>
            <a:ext cx="5029200" cy="187200"/>
          </a:xfrm>
          <a:prstGeom prst="rect">
            <a:avLst/>
          </a:prstGeom>
        </p:spPr>
        <p:txBody>
          <a:bodyPr vert="horz" lIns="91440" tIns="45720" rIns="91440" bIns="45720" rtlCol="0" anchor="ctr"/>
          <a:lstStyle>
            <a:lvl1pPr algn="l">
              <a:defRPr sz="700">
                <a:solidFill>
                  <a:schemeClr val="bg1">
                    <a:lumMod val="65000"/>
                  </a:schemeClr>
                </a:solidFill>
              </a:defRPr>
            </a:lvl1pPr>
          </a:lstStyle>
          <a:p>
            <a:r>
              <a:rPr lang="en-US"/>
              <a:t>© 2019 itelligence                                                  © Confidential</a:t>
            </a:r>
            <a:endParaRPr lang="en-US" dirty="0"/>
          </a:p>
        </p:txBody>
      </p:sp>
      <p:sp>
        <p:nvSpPr>
          <p:cNvPr id="9" name="Foliennummernplatzhalter 4"/>
          <p:cNvSpPr>
            <a:spLocks noGrp="1"/>
          </p:cNvSpPr>
          <p:nvPr>
            <p:ph type="sldNum" sz="quarter" idx="4"/>
          </p:nvPr>
        </p:nvSpPr>
        <p:spPr>
          <a:xfrm>
            <a:off x="11702665" y="-2325"/>
            <a:ext cx="487536" cy="360000"/>
          </a:xfrm>
          <a:prstGeom prst="rect">
            <a:avLst/>
          </a:prstGeom>
        </p:spPr>
        <p:txBody>
          <a:bodyPr vert="horz" lIns="91440" tIns="45720" rIns="91440" bIns="45720" rtlCol="0" anchor="ctr"/>
          <a:lstStyle>
            <a:lvl1pPr algn="r">
              <a:defRPr sz="900">
                <a:solidFill>
                  <a:schemeClr val="bg1">
                    <a:lumMod val="65000"/>
                  </a:schemeClr>
                </a:solidFill>
              </a:defRPr>
            </a:lvl1pPr>
          </a:lstStyle>
          <a:p>
            <a:fld id="{C914FE87-F950-44CD-9768-D5C48F718129}" type="slidenum">
              <a:rPr lang="en-US" noProof="0" smtClean="0"/>
              <a:pPr/>
              <a:t>‹#›</a:t>
            </a:fld>
            <a:endParaRPr lang="en-US" noProof="0" dirty="0"/>
          </a:p>
        </p:txBody>
      </p:sp>
    </p:spTree>
    <p:extLst>
      <p:ext uri="{BB962C8B-B14F-4D97-AF65-F5344CB8AC3E}">
        <p14:creationId xmlns:p14="http://schemas.microsoft.com/office/powerpoint/2010/main" val="25598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Text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D3C30-7FDD-43E0-A72B-59E03C320A5F}"/>
              </a:ext>
            </a:extLst>
          </p:cNvPr>
          <p:cNvSpPr>
            <a:spLocks noGrp="1"/>
          </p:cNvSpPr>
          <p:nvPr>
            <p:ph type="title"/>
          </p:nvPr>
        </p:nvSpPr>
        <p:spPr/>
        <p:txBody>
          <a:bodyPr/>
          <a:lstStyle/>
          <a:p>
            <a:r>
              <a:rPr lang="de-DE"/>
              <a:t>Mastertitelformat bearbeiten</a:t>
            </a:r>
            <a:endParaRPr lang="en-US"/>
          </a:p>
        </p:txBody>
      </p:sp>
      <p:sp>
        <p:nvSpPr>
          <p:cNvPr id="3" name="Date Placeholder 2">
            <a:extLst>
              <a:ext uri="{FF2B5EF4-FFF2-40B4-BE49-F238E27FC236}">
                <a16:creationId xmlns:a16="http://schemas.microsoft.com/office/drawing/2014/main" id="{1E1FA742-7A06-4C83-AA2E-A45F6EE77DE9}"/>
              </a:ext>
            </a:extLst>
          </p:cNvPr>
          <p:cNvSpPr>
            <a:spLocks noGrp="1"/>
          </p:cNvSpPr>
          <p:nvPr>
            <p:ph type="dt" sz="half" idx="10"/>
          </p:nvPr>
        </p:nvSpPr>
        <p:spPr/>
        <p:txBody>
          <a:bodyPr/>
          <a:lstStyle/>
          <a:p>
            <a:fld id="{18187370-7E2C-41F1-A6F7-919DEE06C021}" type="datetime1">
              <a:rPr lang="de-DE" smtClean="0"/>
              <a:t>04.04.2022</a:t>
            </a:fld>
            <a:endParaRPr lang="en-US" dirty="0"/>
          </a:p>
        </p:txBody>
      </p:sp>
      <p:sp>
        <p:nvSpPr>
          <p:cNvPr id="4" name="Footer Placeholder 3">
            <a:extLst>
              <a:ext uri="{FF2B5EF4-FFF2-40B4-BE49-F238E27FC236}">
                <a16:creationId xmlns:a16="http://schemas.microsoft.com/office/drawing/2014/main" id="{CCDE283C-11A1-4B72-B335-4C1D10B75909}"/>
              </a:ext>
            </a:extLst>
          </p:cNvPr>
          <p:cNvSpPr>
            <a:spLocks noGrp="1"/>
          </p:cNvSpPr>
          <p:nvPr>
            <p:ph type="ftr" sz="quarter" idx="11"/>
          </p:nvPr>
        </p:nvSpPr>
        <p:spPr/>
        <p:txBody>
          <a:bodyPr/>
          <a:lstStyle/>
          <a:p>
            <a:r>
              <a:rPr lang="en-US"/>
              <a:t>NTT DATA  Business Solutions AG</a:t>
            </a:r>
            <a:endParaRPr lang="en-US" dirty="0"/>
          </a:p>
        </p:txBody>
      </p:sp>
      <p:sp>
        <p:nvSpPr>
          <p:cNvPr id="5" name="Slide Number Placeholder 4">
            <a:extLst>
              <a:ext uri="{FF2B5EF4-FFF2-40B4-BE49-F238E27FC236}">
                <a16:creationId xmlns:a16="http://schemas.microsoft.com/office/drawing/2014/main" id="{90F9ED1C-4315-4562-BE97-650D206C0307}"/>
              </a:ext>
            </a:extLst>
          </p:cNvPr>
          <p:cNvSpPr>
            <a:spLocks noGrp="1"/>
          </p:cNvSpPr>
          <p:nvPr>
            <p:ph type="sldNum" sz="quarter" idx="12"/>
          </p:nvPr>
        </p:nvSpPr>
        <p:spPr/>
        <p:txBody>
          <a:bodyPr/>
          <a:lstStyle/>
          <a:p>
            <a:fld id="{5DCFEA4A-99CF-4414-AD29-E9642D34FAEA}" type="slidenum">
              <a:rPr lang="en-US" smtClean="0"/>
              <a:pPr/>
              <a:t>‹#›</a:t>
            </a:fld>
            <a:endParaRPr lang="en-US" dirty="0"/>
          </a:p>
        </p:txBody>
      </p:sp>
      <p:sp>
        <p:nvSpPr>
          <p:cNvPr id="7" name="Text Placeholder 6">
            <a:extLst>
              <a:ext uri="{FF2B5EF4-FFF2-40B4-BE49-F238E27FC236}">
                <a16:creationId xmlns:a16="http://schemas.microsoft.com/office/drawing/2014/main" id="{ED3715DD-0BD6-41FD-9CAF-3A93E74AC1BB}"/>
              </a:ext>
            </a:extLst>
          </p:cNvPr>
          <p:cNvSpPr>
            <a:spLocks noGrp="1"/>
          </p:cNvSpPr>
          <p:nvPr>
            <p:ph type="body" sz="quarter" idx="13" hasCustomPrompt="1"/>
          </p:nvPr>
        </p:nvSpPr>
        <p:spPr>
          <a:xfrm>
            <a:off x="381000" y="1143000"/>
            <a:ext cx="11430000" cy="5029200"/>
          </a:xfrm>
          <a:prstGeom prst="rect">
            <a:avLst/>
          </a:prstGeom>
          <a:noFill/>
        </p:spPr>
        <p:txBody>
          <a:bodyPr lIns="0" rIns="0"/>
          <a:lstStyle>
            <a:lvl1pPr marL="228600" indent="-228600">
              <a:lnSpc>
                <a:spcPct val="100000"/>
              </a:lnSpc>
              <a:spcBef>
                <a:spcPts val="0"/>
              </a:spcBef>
              <a:spcAft>
                <a:spcPts val="600"/>
              </a:spcAft>
              <a:buClr>
                <a:schemeClr val="accent4"/>
              </a:buClr>
              <a:buFont typeface="Wingdings" panose="05000000000000000000" pitchFamily="2" charset="2"/>
              <a:buChar char="§"/>
              <a:defRPr sz="2000"/>
            </a:lvl1pPr>
            <a:lvl2pPr marL="685800" indent="-228600">
              <a:lnSpc>
                <a:spcPct val="100000"/>
              </a:lnSpc>
              <a:spcBef>
                <a:spcPts val="0"/>
              </a:spcBef>
              <a:spcAft>
                <a:spcPts val="600"/>
              </a:spcAft>
              <a:buClr>
                <a:schemeClr val="accent4"/>
              </a:buClr>
              <a:buFont typeface="Wingdings" panose="05000000000000000000" pitchFamily="2" charset="2"/>
              <a:buChar char="§"/>
              <a:defRPr sz="1800"/>
            </a:lvl2pPr>
            <a:lvl3pPr marL="1143000" indent="-228600">
              <a:lnSpc>
                <a:spcPct val="100000"/>
              </a:lnSpc>
              <a:spcBef>
                <a:spcPts val="0"/>
              </a:spcBef>
              <a:spcAft>
                <a:spcPts val="600"/>
              </a:spcAft>
              <a:buClr>
                <a:schemeClr val="accent4"/>
              </a:buClr>
              <a:buFont typeface="Wingdings" panose="05000000000000000000" pitchFamily="2" charset="2"/>
              <a:buChar char="§"/>
              <a:defRPr sz="1600"/>
            </a:lvl3pPr>
            <a:lvl4pPr marL="1600200" indent="-228600">
              <a:lnSpc>
                <a:spcPct val="100000"/>
              </a:lnSpc>
              <a:spcBef>
                <a:spcPts val="0"/>
              </a:spcBef>
              <a:spcAft>
                <a:spcPts val="600"/>
              </a:spcAft>
              <a:buClr>
                <a:schemeClr val="accent4"/>
              </a:buClr>
              <a:buFont typeface="Wingdings" panose="05000000000000000000" pitchFamily="2" charset="2"/>
              <a:buChar char="§"/>
              <a:defRPr sz="1400"/>
            </a:lvl4pPr>
            <a:lvl5pPr marL="2057400" indent="-228600">
              <a:lnSpc>
                <a:spcPct val="100000"/>
              </a:lnSpc>
              <a:spcBef>
                <a:spcPts val="0"/>
              </a:spcBef>
              <a:spcAft>
                <a:spcPts val="600"/>
              </a:spcAft>
              <a:buClr>
                <a:schemeClr val="accent4"/>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8476204"/>
      </p:ext>
    </p:extLst>
  </p:cSld>
  <p:clrMapOvr>
    <a:masterClrMapping/>
  </p:clrMapOvr>
  <p:extLst>
    <p:ext uri="{DCECCB84-F9BA-43D5-87BE-67443E8EF086}">
      <p15:sldGuideLst xmlns:p15="http://schemas.microsoft.com/office/powerpoint/2012/main">
        <p15:guide id="1" orient="horz" pos="2160">
          <p15:clr>
            <a:srgbClr val="000000"/>
          </p15:clr>
        </p15:guide>
        <p15:guide id="2" pos="3840">
          <p15:clr>
            <a:srgbClr val="000000"/>
          </p15:clr>
        </p15:guide>
        <p15:guide id="3" orient="horz" pos="144">
          <p15:clr>
            <a:srgbClr val="000000"/>
          </p15:clr>
        </p15:guide>
        <p15:guide id="4" orient="horz" pos="432">
          <p15:clr>
            <a:srgbClr val="000000"/>
          </p15:clr>
        </p15:guide>
        <p15:guide id="5" orient="horz" pos="720">
          <p15:clr>
            <a:srgbClr val="000000"/>
          </p15:clr>
        </p15:guide>
        <p15:guide id="6" orient="horz" pos="3888">
          <p15:clr>
            <a:srgbClr val="000000"/>
          </p15:clr>
        </p15:guide>
        <p15:guide id="7" pos="240">
          <p15:clr>
            <a:srgbClr val="000000"/>
          </p15:clr>
        </p15:guide>
        <p15:guide id="8" pos="7440">
          <p15:clr>
            <a:srgbClr val="00000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mp; Image 2">
    <p:spTree>
      <p:nvGrpSpPr>
        <p:cNvPr id="1" name=""/>
        <p:cNvGrpSpPr/>
        <p:nvPr/>
      </p:nvGrpSpPr>
      <p:grpSpPr>
        <a:xfrm>
          <a:off x="0" y="0"/>
          <a:ext cx="0" cy="0"/>
          <a:chOff x="0" y="0"/>
          <a:chExt cx="0" cy="0"/>
        </a:xfrm>
      </p:grpSpPr>
      <p:sp>
        <p:nvSpPr>
          <p:cNvPr id="6" name="Rechtwinkliges Dreieck 5"/>
          <p:cNvSpPr/>
          <p:nvPr userDrawn="1"/>
        </p:nvSpPr>
        <p:spPr>
          <a:xfrm>
            <a:off x="0" y="5235924"/>
            <a:ext cx="6064572" cy="1627200"/>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p:cNvSpPr>
            <a:spLocks noGrp="1"/>
          </p:cNvSpPr>
          <p:nvPr>
            <p:ph type="title" hasCustomPrompt="1"/>
          </p:nvPr>
        </p:nvSpPr>
        <p:spPr>
          <a:xfrm>
            <a:off x="267001" y="360000"/>
            <a:ext cx="11644254" cy="720000"/>
          </a:xfrm>
          <a:prstGeom prst="rect">
            <a:avLst/>
          </a:prstGeom>
        </p:spPr>
        <p:txBody>
          <a:bodyPr/>
          <a:lstStyle>
            <a:lvl1pPr>
              <a:defRPr/>
            </a:lvl1pPr>
          </a:lstStyle>
          <a:p>
            <a:r>
              <a:rPr lang="en-US" noProof="0" dirty="0"/>
              <a:t>Click to edit title</a:t>
            </a:r>
          </a:p>
        </p:txBody>
      </p:sp>
      <p:sp>
        <p:nvSpPr>
          <p:cNvPr id="4" name="Textplatzhalter 3"/>
          <p:cNvSpPr>
            <a:spLocks noGrp="1"/>
          </p:cNvSpPr>
          <p:nvPr>
            <p:ph type="body" sz="quarter" idx="10" hasCustomPrompt="1"/>
          </p:nvPr>
        </p:nvSpPr>
        <p:spPr>
          <a:xfrm>
            <a:off x="266400" y="1314000"/>
            <a:ext cx="8022244" cy="5277600"/>
          </a:xfrm>
        </p:spPr>
        <p:txBody>
          <a:bodyPr/>
          <a:lstStyle>
            <a:lvl1pPr>
              <a:defRPr baseline="0"/>
            </a:lvl1pPr>
            <a:lvl2pPr>
              <a:defRPr/>
            </a:lvl2pPr>
            <a:lvl3pPr>
              <a:defRPr/>
            </a:lvl3pPr>
            <a:lvl4pPr>
              <a:defRPr/>
            </a:lvl4pPr>
            <a:lvl5pPr>
              <a:defRPr/>
            </a:lvl5pPr>
            <a:lvl6pPr marL="1080000">
              <a:defRPr/>
            </a:lvl6pPr>
            <a:lvl7pPr marL="1260000">
              <a:lnSpc>
                <a:spcPct val="100000"/>
              </a:lnSpc>
              <a:spcBef>
                <a:spcPts val="1000"/>
              </a:spcBef>
              <a:defRPr/>
            </a:lvl7pPr>
          </a:lstStyle>
          <a:p>
            <a:pPr lvl="0"/>
            <a:r>
              <a:rPr lang="en-US" noProof="0" dirty="0"/>
              <a:t>Click to edit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Eights level</a:t>
            </a:r>
          </a:p>
          <a:p>
            <a:pPr lvl="8"/>
            <a:r>
              <a:rPr lang="en-US" noProof="0" dirty="0"/>
              <a:t>Ninth level</a:t>
            </a:r>
          </a:p>
        </p:txBody>
      </p:sp>
      <p:sp>
        <p:nvSpPr>
          <p:cNvPr id="5" name="Bildplatzhalter 5"/>
          <p:cNvSpPr>
            <a:spLocks noGrp="1"/>
          </p:cNvSpPr>
          <p:nvPr>
            <p:ph type="pic" sz="quarter" idx="22" hasCustomPrompt="1"/>
          </p:nvPr>
        </p:nvSpPr>
        <p:spPr>
          <a:xfrm>
            <a:off x="8390763" y="1314000"/>
            <a:ext cx="3520492" cy="5277600"/>
          </a:xfrm>
          <a:custGeom>
            <a:avLst/>
            <a:gdLst>
              <a:gd name="connsiteX0" fmla="*/ 0 w 2692400"/>
              <a:gd name="connsiteY0" fmla="*/ 5308600 h 5308600"/>
              <a:gd name="connsiteX1" fmla="*/ 0 w 2692400"/>
              <a:gd name="connsiteY1" fmla="*/ 0 h 5308600"/>
              <a:gd name="connsiteX2" fmla="*/ 2692400 w 2692400"/>
              <a:gd name="connsiteY2" fmla="*/ 0 h 5308600"/>
              <a:gd name="connsiteX3" fmla="*/ 2692400 w 2692400"/>
              <a:gd name="connsiteY3" fmla="*/ 5308600 h 5308600"/>
              <a:gd name="connsiteX4" fmla="*/ 0 w 2692400"/>
              <a:gd name="connsiteY4" fmla="*/ 5308600 h 5308600"/>
              <a:gd name="connsiteX0" fmla="*/ 0 w 2692400"/>
              <a:gd name="connsiteY0" fmla="*/ 5308600 h 5308600"/>
              <a:gd name="connsiteX1" fmla="*/ 0 w 2692400"/>
              <a:gd name="connsiteY1" fmla="*/ 0 h 5308600"/>
              <a:gd name="connsiteX2" fmla="*/ 2692400 w 2692400"/>
              <a:gd name="connsiteY2" fmla="*/ 919163 h 5308600"/>
              <a:gd name="connsiteX3" fmla="*/ 2692400 w 2692400"/>
              <a:gd name="connsiteY3" fmla="*/ 5308600 h 5308600"/>
              <a:gd name="connsiteX4" fmla="*/ 0 w 2692400"/>
              <a:gd name="connsiteY4" fmla="*/ 5308600 h 5308600"/>
              <a:gd name="connsiteX0" fmla="*/ 0 w 2692400"/>
              <a:gd name="connsiteY0" fmla="*/ 5308600 h 5308600"/>
              <a:gd name="connsiteX1" fmla="*/ 0 w 2692400"/>
              <a:gd name="connsiteY1" fmla="*/ 0 h 5308600"/>
              <a:gd name="connsiteX2" fmla="*/ 2692400 w 2692400"/>
              <a:gd name="connsiteY2" fmla="*/ 923925 h 5308600"/>
              <a:gd name="connsiteX3" fmla="*/ 2692400 w 2692400"/>
              <a:gd name="connsiteY3" fmla="*/ 5308600 h 5308600"/>
              <a:gd name="connsiteX4" fmla="*/ 0 w 2692400"/>
              <a:gd name="connsiteY4" fmla="*/ 5308600 h 5308600"/>
              <a:gd name="connsiteX0" fmla="*/ 0 w 2692400"/>
              <a:gd name="connsiteY0" fmla="*/ 4362450 h 5308600"/>
              <a:gd name="connsiteX1" fmla="*/ 0 w 2692400"/>
              <a:gd name="connsiteY1" fmla="*/ 0 h 5308600"/>
              <a:gd name="connsiteX2" fmla="*/ 2692400 w 2692400"/>
              <a:gd name="connsiteY2" fmla="*/ 923925 h 5308600"/>
              <a:gd name="connsiteX3" fmla="*/ 2692400 w 2692400"/>
              <a:gd name="connsiteY3" fmla="*/ 5308600 h 5308600"/>
              <a:gd name="connsiteX4" fmla="*/ 0 w 2692400"/>
              <a:gd name="connsiteY4" fmla="*/ 4362450 h 530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2400" h="5308600">
                <a:moveTo>
                  <a:pt x="0" y="4362450"/>
                </a:moveTo>
                <a:lnTo>
                  <a:pt x="0" y="0"/>
                </a:lnTo>
                <a:lnTo>
                  <a:pt x="2692400" y="923925"/>
                </a:lnTo>
                <a:lnTo>
                  <a:pt x="2692400" y="5308600"/>
                </a:lnTo>
                <a:lnTo>
                  <a:pt x="0" y="4362450"/>
                </a:lnTo>
                <a:close/>
              </a:path>
            </a:pathLst>
          </a:custGeom>
        </p:spPr>
        <p:txBody>
          <a:bodyPr/>
          <a:lstStyle>
            <a:lvl1pPr marL="0" indent="0">
              <a:buNone/>
              <a:defRPr baseline="0"/>
            </a:lvl1pPr>
          </a:lstStyle>
          <a:p>
            <a:r>
              <a:rPr lang="en-US" noProof="0" dirty="0"/>
              <a:t> </a:t>
            </a:r>
          </a:p>
        </p:txBody>
      </p:sp>
      <p:sp>
        <p:nvSpPr>
          <p:cNvPr id="8" name="Datumsplatzhalter 1"/>
          <p:cNvSpPr>
            <a:spLocks noGrp="1"/>
          </p:cNvSpPr>
          <p:nvPr>
            <p:ph type="dt" sz="half" idx="2"/>
          </p:nvPr>
        </p:nvSpPr>
        <p:spPr>
          <a:xfrm rot="16200000">
            <a:off x="11723356" y="6397203"/>
            <a:ext cx="734392" cy="187200"/>
          </a:xfrm>
          <a:prstGeom prst="rect">
            <a:avLst/>
          </a:prstGeom>
        </p:spPr>
        <p:txBody>
          <a:bodyPr vert="horz" lIns="91440" tIns="45720" rIns="91440" bIns="45720" rtlCol="0" anchor="ctr"/>
          <a:lstStyle>
            <a:lvl1pPr algn="l">
              <a:defRPr sz="700">
                <a:solidFill>
                  <a:schemeClr val="bg1">
                    <a:lumMod val="65000"/>
                  </a:schemeClr>
                </a:solidFill>
              </a:defRPr>
            </a:lvl1pPr>
          </a:lstStyle>
          <a:p>
            <a:fld id="{39D1C07A-B67A-4797-9294-501BF66158A0}" type="datetime1">
              <a:rPr lang="en-US" smtClean="0"/>
              <a:t>4/4/2022</a:t>
            </a:fld>
            <a:endParaRPr lang="en-US" dirty="0"/>
          </a:p>
        </p:txBody>
      </p:sp>
      <p:sp>
        <p:nvSpPr>
          <p:cNvPr id="9" name="Fußzeilenplatzhalter 3"/>
          <p:cNvSpPr>
            <a:spLocks noGrp="1"/>
          </p:cNvSpPr>
          <p:nvPr>
            <p:ph type="ftr" sz="quarter" idx="3"/>
          </p:nvPr>
        </p:nvSpPr>
        <p:spPr>
          <a:xfrm rot="16200000">
            <a:off x="9579656" y="3515408"/>
            <a:ext cx="5029200" cy="187200"/>
          </a:xfrm>
          <a:prstGeom prst="rect">
            <a:avLst/>
          </a:prstGeom>
        </p:spPr>
        <p:txBody>
          <a:bodyPr vert="horz" lIns="91440" tIns="45720" rIns="91440" bIns="45720" rtlCol="0" anchor="ctr"/>
          <a:lstStyle>
            <a:lvl1pPr algn="l">
              <a:defRPr sz="700">
                <a:solidFill>
                  <a:schemeClr val="bg1">
                    <a:lumMod val="65000"/>
                  </a:schemeClr>
                </a:solidFill>
              </a:defRPr>
            </a:lvl1pPr>
          </a:lstStyle>
          <a:p>
            <a:r>
              <a:rPr lang="en-US"/>
              <a:t>© 2019 itelligence                                                  © Confidential</a:t>
            </a:r>
            <a:endParaRPr lang="en-US" dirty="0"/>
          </a:p>
        </p:txBody>
      </p:sp>
      <p:sp>
        <p:nvSpPr>
          <p:cNvPr id="10" name="Foliennummernplatzhalter 4"/>
          <p:cNvSpPr>
            <a:spLocks noGrp="1"/>
          </p:cNvSpPr>
          <p:nvPr>
            <p:ph type="sldNum" sz="quarter" idx="4"/>
          </p:nvPr>
        </p:nvSpPr>
        <p:spPr>
          <a:xfrm>
            <a:off x="11702665" y="-2325"/>
            <a:ext cx="487536" cy="360000"/>
          </a:xfrm>
          <a:prstGeom prst="rect">
            <a:avLst/>
          </a:prstGeom>
        </p:spPr>
        <p:txBody>
          <a:bodyPr vert="horz" lIns="91440" tIns="45720" rIns="91440" bIns="45720" rtlCol="0" anchor="ctr"/>
          <a:lstStyle>
            <a:lvl1pPr algn="r">
              <a:defRPr sz="900">
                <a:solidFill>
                  <a:schemeClr val="bg1">
                    <a:lumMod val="65000"/>
                  </a:schemeClr>
                </a:solidFill>
              </a:defRPr>
            </a:lvl1pPr>
          </a:lstStyle>
          <a:p>
            <a:fld id="{C914FE87-F950-44CD-9768-D5C48F718129}" type="slidenum">
              <a:rPr lang="en-US" noProof="0" smtClean="0"/>
              <a:pPr/>
              <a:t>‹#›</a:t>
            </a:fld>
            <a:endParaRPr lang="en-US" noProof="0" dirty="0"/>
          </a:p>
        </p:txBody>
      </p:sp>
    </p:spTree>
    <p:extLst>
      <p:ext uri="{BB962C8B-B14F-4D97-AF65-F5344CB8AC3E}">
        <p14:creationId xmlns:p14="http://schemas.microsoft.com/office/powerpoint/2010/main" val="386541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7" name="Rechtwinkliges Dreieck 6"/>
          <p:cNvSpPr/>
          <p:nvPr userDrawn="1"/>
        </p:nvSpPr>
        <p:spPr>
          <a:xfrm rot="10800000">
            <a:off x="6128296" y="0"/>
            <a:ext cx="6064572" cy="1627200"/>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htwinkliges Dreieck 4"/>
          <p:cNvSpPr/>
          <p:nvPr userDrawn="1"/>
        </p:nvSpPr>
        <p:spPr>
          <a:xfrm>
            <a:off x="0" y="5235924"/>
            <a:ext cx="6064572" cy="1627200"/>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p:cNvSpPr>
            <a:spLocks noGrp="1"/>
          </p:cNvSpPr>
          <p:nvPr>
            <p:ph type="title" hasCustomPrompt="1"/>
          </p:nvPr>
        </p:nvSpPr>
        <p:spPr>
          <a:xfrm>
            <a:off x="267001" y="360000"/>
            <a:ext cx="11644254" cy="720000"/>
          </a:xfrm>
          <a:prstGeom prst="rect">
            <a:avLst/>
          </a:prstGeom>
        </p:spPr>
        <p:txBody>
          <a:bodyPr/>
          <a:lstStyle>
            <a:lvl1pPr>
              <a:defRPr/>
            </a:lvl1pPr>
          </a:lstStyle>
          <a:p>
            <a:r>
              <a:rPr lang="en-US" noProof="0" dirty="0"/>
              <a:t>Click to edit title</a:t>
            </a:r>
          </a:p>
        </p:txBody>
      </p:sp>
      <p:sp>
        <p:nvSpPr>
          <p:cNvPr id="4" name="Textplatzhalter 3"/>
          <p:cNvSpPr>
            <a:spLocks noGrp="1"/>
          </p:cNvSpPr>
          <p:nvPr>
            <p:ph type="body" sz="quarter" idx="10" hasCustomPrompt="1"/>
          </p:nvPr>
        </p:nvSpPr>
        <p:spPr>
          <a:xfrm>
            <a:off x="266400" y="1314000"/>
            <a:ext cx="11642400" cy="5277600"/>
          </a:xfrm>
        </p:spPr>
        <p:txBody>
          <a:bodyPr/>
          <a:lstStyle>
            <a:lvl1pPr>
              <a:defRPr baseline="0"/>
            </a:lvl1pPr>
            <a:lvl2pPr>
              <a:defRPr/>
            </a:lvl2pPr>
            <a:lvl3pPr>
              <a:defRPr/>
            </a:lvl3pPr>
            <a:lvl4pPr>
              <a:defRPr/>
            </a:lvl4pPr>
            <a:lvl5pPr>
              <a:defRPr/>
            </a:lvl5pPr>
            <a:lvl6pPr marL="1080000">
              <a:defRPr/>
            </a:lvl6pPr>
            <a:lvl7pPr marL="1260000">
              <a:lnSpc>
                <a:spcPct val="100000"/>
              </a:lnSpc>
              <a:spcBef>
                <a:spcPts val="1000"/>
              </a:spcBef>
              <a:defRPr/>
            </a:lvl7pPr>
          </a:lstStyle>
          <a:p>
            <a:pPr lvl="0"/>
            <a:r>
              <a:rPr lang="en-US" noProof="0" dirty="0"/>
              <a:t>Click to edit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Eights level</a:t>
            </a:r>
          </a:p>
          <a:p>
            <a:pPr lvl="8"/>
            <a:r>
              <a:rPr lang="en-US" noProof="0" dirty="0"/>
              <a:t>Ninth level</a:t>
            </a:r>
          </a:p>
        </p:txBody>
      </p:sp>
      <p:sp>
        <p:nvSpPr>
          <p:cNvPr id="8" name="Datumsplatzhalter 1"/>
          <p:cNvSpPr>
            <a:spLocks noGrp="1"/>
          </p:cNvSpPr>
          <p:nvPr>
            <p:ph type="dt" sz="half" idx="2"/>
          </p:nvPr>
        </p:nvSpPr>
        <p:spPr>
          <a:xfrm rot="16200000">
            <a:off x="11723356" y="6397203"/>
            <a:ext cx="734392" cy="187200"/>
          </a:xfrm>
          <a:prstGeom prst="rect">
            <a:avLst/>
          </a:prstGeom>
        </p:spPr>
        <p:txBody>
          <a:bodyPr vert="horz" lIns="91440" tIns="45720" rIns="91440" bIns="45720" rtlCol="0" anchor="ctr"/>
          <a:lstStyle>
            <a:lvl1pPr algn="l">
              <a:defRPr sz="700">
                <a:solidFill>
                  <a:schemeClr val="bg1">
                    <a:lumMod val="65000"/>
                  </a:schemeClr>
                </a:solidFill>
              </a:defRPr>
            </a:lvl1pPr>
          </a:lstStyle>
          <a:p>
            <a:fld id="{99EC7630-A5AA-4366-8AB2-27246E608E1C}" type="datetime1">
              <a:rPr lang="en-US" smtClean="0"/>
              <a:t>4/4/2022</a:t>
            </a:fld>
            <a:endParaRPr lang="en-US" dirty="0"/>
          </a:p>
        </p:txBody>
      </p:sp>
      <p:sp>
        <p:nvSpPr>
          <p:cNvPr id="9" name="Fußzeilenplatzhalter 3"/>
          <p:cNvSpPr>
            <a:spLocks noGrp="1"/>
          </p:cNvSpPr>
          <p:nvPr>
            <p:ph type="ftr" sz="quarter" idx="3"/>
          </p:nvPr>
        </p:nvSpPr>
        <p:spPr>
          <a:xfrm rot="16200000">
            <a:off x="9579656" y="3515408"/>
            <a:ext cx="5029200" cy="187200"/>
          </a:xfrm>
          <a:prstGeom prst="rect">
            <a:avLst/>
          </a:prstGeom>
        </p:spPr>
        <p:txBody>
          <a:bodyPr vert="horz" lIns="91440" tIns="45720" rIns="91440" bIns="45720" rtlCol="0" anchor="ctr"/>
          <a:lstStyle>
            <a:lvl1pPr algn="l">
              <a:defRPr sz="700">
                <a:solidFill>
                  <a:schemeClr val="bg1">
                    <a:lumMod val="65000"/>
                  </a:schemeClr>
                </a:solidFill>
              </a:defRPr>
            </a:lvl1pPr>
          </a:lstStyle>
          <a:p>
            <a:r>
              <a:rPr lang="en-US"/>
              <a:t>© 2019 itelligence                                                  © Confidential</a:t>
            </a:r>
            <a:endParaRPr lang="en-US" dirty="0"/>
          </a:p>
        </p:txBody>
      </p:sp>
      <p:sp>
        <p:nvSpPr>
          <p:cNvPr id="10" name="Foliennummernplatzhalter 4"/>
          <p:cNvSpPr>
            <a:spLocks noGrp="1"/>
          </p:cNvSpPr>
          <p:nvPr>
            <p:ph type="sldNum" sz="quarter" idx="4"/>
          </p:nvPr>
        </p:nvSpPr>
        <p:spPr>
          <a:xfrm>
            <a:off x="11702665" y="-2325"/>
            <a:ext cx="487536" cy="360000"/>
          </a:xfrm>
          <a:prstGeom prst="rect">
            <a:avLst/>
          </a:prstGeom>
        </p:spPr>
        <p:txBody>
          <a:bodyPr vert="horz" lIns="91440" tIns="45720" rIns="91440" bIns="45720" rtlCol="0" anchor="ctr"/>
          <a:lstStyle>
            <a:lvl1pPr algn="r">
              <a:defRPr sz="900">
                <a:solidFill>
                  <a:schemeClr val="bg1">
                    <a:lumMod val="65000"/>
                  </a:schemeClr>
                </a:solidFill>
              </a:defRPr>
            </a:lvl1pPr>
          </a:lstStyle>
          <a:p>
            <a:fld id="{C914FE87-F950-44CD-9768-D5C48F718129}" type="slidenum">
              <a:rPr lang="en-US" noProof="0" smtClean="0"/>
              <a:pPr/>
              <a:t>‹#›</a:t>
            </a:fld>
            <a:endParaRPr lang="en-US" noProof="0" dirty="0"/>
          </a:p>
        </p:txBody>
      </p:sp>
    </p:spTree>
    <p:extLst>
      <p:ext uri="{BB962C8B-B14F-4D97-AF65-F5344CB8AC3E}">
        <p14:creationId xmlns:p14="http://schemas.microsoft.com/office/powerpoint/2010/main" val="139458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mp; Image 3">
    <p:spTree>
      <p:nvGrpSpPr>
        <p:cNvPr id="1" name=""/>
        <p:cNvGrpSpPr/>
        <p:nvPr/>
      </p:nvGrpSpPr>
      <p:grpSpPr>
        <a:xfrm>
          <a:off x="0" y="0"/>
          <a:ext cx="0" cy="0"/>
          <a:chOff x="0" y="0"/>
          <a:chExt cx="0" cy="0"/>
        </a:xfrm>
      </p:grpSpPr>
      <p:sp>
        <p:nvSpPr>
          <p:cNvPr id="6" name="Rechtwinkliges Dreieck 5"/>
          <p:cNvSpPr/>
          <p:nvPr userDrawn="1"/>
        </p:nvSpPr>
        <p:spPr>
          <a:xfrm rot="10800000">
            <a:off x="6128296" y="0"/>
            <a:ext cx="6064572" cy="1627200"/>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htwinkliges Dreieck 6"/>
          <p:cNvSpPr/>
          <p:nvPr userDrawn="1"/>
        </p:nvSpPr>
        <p:spPr>
          <a:xfrm>
            <a:off x="0" y="5235924"/>
            <a:ext cx="6064572" cy="1627200"/>
          </a:xfrm>
          <a:prstGeom prst="r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p:cNvSpPr>
            <a:spLocks noGrp="1"/>
          </p:cNvSpPr>
          <p:nvPr>
            <p:ph type="title" hasCustomPrompt="1"/>
          </p:nvPr>
        </p:nvSpPr>
        <p:spPr>
          <a:xfrm>
            <a:off x="267001" y="360000"/>
            <a:ext cx="11644254" cy="720000"/>
          </a:xfrm>
          <a:prstGeom prst="rect">
            <a:avLst/>
          </a:prstGeom>
        </p:spPr>
        <p:txBody>
          <a:bodyPr/>
          <a:lstStyle>
            <a:lvl1pPr>
              <a:defRPr/>
            </a:lvl1pPr>
          </a:lstStyle>
          <a:p>
            <a:r>
              <a:rPr lang="en-US" noProof="0" dirty="0"/>
              <a:t>Click to edit title</a:t>
            </a:r>
          </a:p>
        </p:txBody>
      </p:sp>
      <p:sp>
        <p:nvSpPr>
          <p:cNvPr id="4" name="Textplatzhalter 3"/>
          <p:cNvSpPr>
            <a:spLocks noGrp="1"/>
          </p:cNvSpPr>
          <p:nvPr>
            <p:ph type="body" sz="quarter" idx="10" hasCustomPrompt="1"/>
          </p:nvPr>
        </p:nvSpPr>
        <p:spPr>
          <a:xfrm>
            <a:off x="266400" y="1314000"/>
            <a:ext cx="8022244" cy="5277600"/>
          </a:xfrm>
        </p:spPr>
        <p:txBody>
          <a:bodyPr/>
          <a:lstStyle>
            <a:lvl1pPr>
              <a:defRPr baseline="0"/>
            </a:lvl1pPr>
            <a:lvl2pPr>
              <a:defRPr/>
            </a:lvl2pPr>
            <a:lvl3pPr>
              <a:defRPr/>
            </a:lvl3pPr>
            <a:lvl4pPr>
              <a:defRPr/>
            </a:lvl4pPr>
            <a:lvl5pPr>
              <a:defRPr/>
            </a:lvl5pPr>
            <a:lvl6pPr marL="1080000">
              <a:defRPr/>
            </a:lvl6pPr>
            <a:lvl7pPr marL="1260000">
              <a:lnSpc>
                <a:spcPct val="100000"/>
              </a:lnSpc>
              <a:spcBef>
                <a:spcPts val="1000"/>
              </a:spcBef>
              <a:defRPr/>
            </a:lvl7pPr>
          </a:lstStyle>
          <a:p>
            <a:pPr lvl="0"/>
            <a:r>
              <a:rPr lang="en-US" noProof="0" dirty="0"/>
              <a:t>Click to edit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Eights level</a:t>
            </a:r>
          </a:p>
          <a:p>
            <a:pPr lvl="8"/>
            <a:r>
              <a:rPr lang="en-US" noProof="0" dirty="0"/>
              <a:t>Ninth level</a:t>
            </a:r>
          </a:p>
        </p:txBody>
      </p:sp>
      <p:sp>
        <p:nvSpPr>
          <p:cNvPr id="5" name="Bildplatzhalter 5"/>
          <p:cNvSpPr>
            <a:spLocks noGrp="1"/>
          </p:cNvSpPr>
          <p:nvPr>
            <p:ph type="pic" sz="quarter" idx="22" hasCustomPrompt="1"/>
          </p:nvPr>
        </p:nvSpPr>
        <p:spPr>
          <a:xfrm>
            <a:off x="8390763" y="1314000"/>
            <a:ext cx="3520492" cy="5277600"/>
          </a:xfrm>
          <a:custGeom>
            <a:avLst/>
            <a:gdLst>
              <a:gd name="connsiteX0" fmla="*/ 0 w 2692400"/>
              <a:gd name="connsiteY0" fmla="*/ 5308600 h 5308600"/>
              <a:gd name="connsiteX1" fmla="*/ 0 w 2692400"/>
              <a:gd name="connsiteY1" fmla="*/ 0 h 5308600"/>
              <a:gd name="connsiteX2" fmla="*/ 2692400 w 2692400"/>
              <a:gd name="connsiteY2" fmla="*/ 0 h 5308600"/>
              <a:gd name="connsiteX3" fmla="*/ 2692400 w 2692400"/>
              <a:gd name="connsiteY3" fmla="*/ 5308600 h 5308600"/>
              <a:gd name="connsiteX4" fmla="*/ 0 w 2692400"/>
              <a:gd name="connsiteY4" fmla="*/ 5308600 h 5308600"/>
              <a:gd name="connsiteX0" fmla="*/ 0 w 2692400"/>
              <a:gd name="connsiteY0" fmla="*/ 5308600 h 5308600"/>
              <a:gd name="connsiteX1" fmla="*/ 0 w 2692400"/>
              <a:gd name="connsiteY1" fmla="*/ 0 h 5308600"/>
              <a:gd name="connsiteX2" fmla="*/ 2692400 w 2692400"/>
              <a:gd name="connsiteY2" fmla="*/ 919163 h 5308600"/>
              <a:gd name="connsiteX3" fmla="*/ 2692400 w 2692400"/>
              <a:gd name="connsiteY3" fmla="*/ 5308600 h 5308600"/>
              <a:gd name="connsiteX4" fmla="*/ 0 w 2692400"/>
              <a:gd name="connsiteY4" fmla="*/ 5308600 h 5308600"/>
              <a:gd name="connsiteX0" fmla="*/ 0 w 2692400"/>
              <a:gd name="connsiteY0" fmla="*/ 5308600 h 5308600"/>
              <a:gd name="connsiteX1" fmla="*/ 0 w 2692400"/>
              <a:gd name="connsiteY1" fmla="*/ 0 h 5308600"/>
              <a:gd name="connsiteX2" fmla="*/ 2692400 w 2692400"/>
              <a:gd name="connsiteY2" fmla="*/ 923925 h 5308600"/>
              <a:gd name="connsiteX3" fmla="*/ 2692400 w 2692400"/>
              <a:gd name="connsiteY3" fmla="*/ 5308600 h 5308600"/>
              <a:gd name="connsiteX4" fmla="*/ 0 w 2692400"/>
              <a:gd name="connsiteY4" fmla="*/ 5308600 h 5308600"/>
              <a:gd name="connsiteX0" fmla="*/ 0 w 2692400"/>
              <a:gd name="connsiteY0" fmla="*/ 4362450 h 5308600"/>
              <a:gd name="connsiteX1" fmla="*/ 0 w 2692400"/>
              <a:gd name="connsiteY1" fmla="*/ 0 h 5308600"/>
              <a:gd name="connsiteX2" fmla="*/ 2692400 w 2692400"/>
              <a:gd name="connsiteY2" fmla="*/ 923925 h 5308600"/>
              <a:gd name="connsiteX3" fmla="*/ 2692400 w 2692400"/>
              <a:gd name="connsiteY3" fmla="*/ 5308600 h 5308600"/>
              <a:gd name="connsiteX4" fmla="*/ 0 w 2692400"/>
              <a:gd name="connsiteY4" fmla="*/ 4362450 h 530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2400" h="5308600">
                <a:moveTo>
                  <a:pt x="0" y="4362450"/>
                </a:moveTo>
                <a:lnTo>
                  <a:pt x="0" y="0"/>
                </a:lnTo>
                <a:lnTo>
                  <a:pt x="2692400" y="923925"/>
                </a:lnTo>
                <a:lnTo>
                  <a:pt x="2692400" y="5308600"/>
                </a:lnTo>
                <a:lnTo>
                  <a:pt x="0" y="4362450"/>
                </a:lnTo>
                <a:close/>
              </a:path>
            </a:pathLst>
          </a:custGeom>
        </p:spPr>
        <p:txBody>
          <a:bodyPr/>
          <a:lstStyle>
            <a:lvl1pPr marL="0" indent="0">
              <a:buNone/>
              <a:defRPr baseline="0"/>
            </a:lvl1pPr>
          </a:lstStyle>
          <a:p>
            <a:r>
              <a:rPr lang="en-US" noProof="0" dirty="0"/>
              <a:t> </a:t>
            </a:r>
          </a:p>
        </p:txBody>
      </p:sp>
      <p:sp>
        <p:nvSpPr>
          <p:cNvPr id="9" name="Datumsplatzhalter 1"/>
          <p:cNvSpPr>
            <a:spLocks noGrp="1"/>
          </p:cNvSpPr>
          <p:nvPr>
            <p:ph type="dt" sz="half" idx="2"/>
          </p:nvPr>
        </p:nvSpPr>
        <p:spPr>
          <a:xfrm rot="16200000">
            <a:off x="11723356" y="6397203"/>
            <a:ext cx="734392" cy="187200"/>
          </a:xfrm>
          <a:prstGeom prst="rect">
            <a:avLst/>
          </a:prstGeom>
        </p:spPr>
        <p:txBody>
          <a:bodyPr vert="horz" lIns="91440" tIns="45720" rIns="91440" bIns="45720" rtlCol="0" anchor="ctr"/>
          <a:lstStyle>
            <a:lvl1pPr algn="l">
              <a:defRPr sz="700">
                <a:solidFill>
                  <a:schemeClr val="bg1">
                    <a:lumMod val="65000"/>
                  </a:schemeClr>
                </a:solidFill>
              </a:defRPr>
            </a:lvl1pPr>
          </a:lstStyle>
          <a:p>
            <a:fld id="{AEBF42D9-764E-4179-9CE3-ED16C4B7E5BB}" type="datetime1">
              <a:rPr lang="en-US" smtClean="0"/>
              <a:t>4/4/2022</a:t>
            </a:fld>
            <a:endParaRPr lang="en-US" dirty="0"/>
          </a:p>
        </p:txBody>
      </p:sp>
      <p:sp>
        <p:nvSpPr>
          <p:cNvPr id="10" name="Fußzeilenplatzhalter 3"/>
          <p:cNvSpPr>
            <a:spLocks noGrp="1"/>
          </p:cNvSpPr>
          <p:nvPr>
            <p:ph type="ftr" sz="quarter" idx="3"/>
          </p:nvPr>
        </p:nvSpPr>
        <p:spPr>
          <a:xfrm rot="16200000">
            <a:off x="9579656" y="3515408"/>
            <a:ext cx="5029200" cy="187200"/>
          </a:xfrm>
          <a:prstGeom prst="rect">
            <a:avLst/>
          </a:prstGeom>
        </p:spPr>
        <p:txBody>
          <a:bodyPr vert="horz" lIns="91440" tIns="45720" rIns="91440" bIns="45720" rtlCol="0" anchor="ctr"/>
          <a:lstStyle>
            <a:lvl1pPr algn="l">
              <a:defRPr sz="700">
                <a:solidFill>
                  <a:schemeClr val="bg1">
                    <a:lumMod val="65000"/>
                  </a:schemeClr>
                </a:solidFill>
              </a:defRPr>
            </a:lvl1pPr>
          </a:lstStyle>
          <a:p>
            <a:r>
              <a:rPr lang="en-US"/>
              <a:t>© 2019 itelligence                                                  © Confidential</a:t>
            </a:r>
            <a:endParaRPr lang="en-US" dirty="0"/>
          </a:p>
        </p:txBody>
      </p:sp>
      <p:sp>
        <p:nvSpPr>
          <p:cNvPr id="11" name="Foliennummernplatzhalter 4"/>
          <p:cNvSpPr>
            <a:spLocks noGrp="1"/>
          </p:cNvSpPr>
          <p:nvPr>
            <p:ph type="sldNum" sz="quarter" idx="4"/>
          </p:nvPr>
        </p:nvSpPr>
        <p:spPr>
          <a:xfrm>
            <a:off x="11702665" y="-2325"/>
            <a:ext cx="487536" cy="360000"/>
          </a:xfrm>
          <a:prstGeom prst="rect">
            <a:avLst/>
          </a:prstGeom>
        </p:spPr>
        <p:txBody>
          <a:bodyPr vert="horz" lIns="91440" tIns="45720" rIns="91440" bIns="45720" rtlCol="0" anchor="ctr"/>
          <a:lstStyle>
            <a:lvl1pPr algn="r">
              <a:defRPr sz="900">
                <a:solidFill>
                  <a:schemeClr val="bg1">
                    <a:lumMod val="65000"/>
                  </a:schemeClr>
                </a:solidFill>
              </a:defRPr>
            </a:lvl1pPr>
          </a:lstStyle>
          <a:p>
            <a:fld id="{C914FE87-F950-44CD-9768-D5C48F718129}" type="slidenum">
              <a:rPr lang="en-US" noProof="0" smtClean="0"/>
              <a:pPr/>
              <a:t>‹#›</a:t>
            </a:fld>
            <a:endParaRPr lang="en-US" noProof="0" dirty="0"/>
          </a:p>
        </p:txBody>
      </p:sp>
    </p:spTree>
    <p:extLst>
      <p:ext uri="{BB962C8B-B14F-4D97-AF65-F5344CB8AC3E}">
        <p14:creationId xmlns:p14="http://schemas.microsoft.com/office/powerpoint/2010/main" val="286428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67001" y="360000"/>
            <a:ext cx="11644254" cy="720000"/>
          </a:xfrm>
          <a:prstGeom prst="rect">
            <a:avLst/>
          </a:prstGeom>
        </p:spPr>
        <p:txBody>
          <a:bodyPr/>
          <a:lstStyle>
            <a:lvl1pPr>
              <a:defRPr/>
            </a:lvl1pPr>
          </a:lstStyle>
          <a:p>
            <a:r>
              <a:rPr lang="en-US" noProof="0" dirty="0"/>
              <a:t>Click to edit title</a:t>
            </a:r>
          </a:p>
        </p:txBody>
      </p:sp>
      <p:sp>
        <p:nvSpPr>
          <p:cNvPr id="4" name="Textplatzhalter 3"/>
          <p:cNvSpPr>
            <a:spLocks noGrp="1"/>
          </p:cNvSpPr>
          <p:nvPr>
            <p:ph type="body" sz="quarter" idx="10" hasCustomPrompt="1"/>
          </p:nvPr>
        </p:nvSpPr>
        <p:spPr>
          <a:xfrm>
            <a:off x="266400" y="1314000"/>
            <a:ext cx="5724000" cy="5277600"/>
          </a:xfrm>
        </p:spPr>
        <p:txBody>
          <a:bodyPr/>
          <a:lstStyle>
            <a:lvl1pPr>
              <a:defRPr baseline="0"/>
            </a:lvl1pPr>
            <a:lvl2pPr>
              <a:defRPr/>
            </a:lvl2pPr>
            <a:lvl3pPr>
              <a:defRPr/>
            </a:lvl3pPr>
            <a:lvl4pPr>
              <a:defRPr/>
            </a:lvl4pPr>
            <a:lvl5pPr>
              <a:defRPr/>
            </a:lvl5pPr>
            <a:lvl6pPr marL="1080000">
              <a:defRPr/>
            </a:lvl6pPr>
            <a:lvl7pPr marL="1260000">
              <a:lnSpc>
                <a:spcPct val="100000"/>
              </a:lnSpc>
              <a:spcBef>
                <a:spcPts val="1000"/>
              </a:spcBef>
              <a:defRPr/>
            </a:lvl7pPr>
          </a:lstStyle>
          <a:p>
            <a:pPr lvl="0"/>
            <a:r>
              <a:rPr lang="en-US" noProof="0" dirty="0"/>
              <a:t>Click to edit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Eights level</a:t>
            </a:r>
          </a:p>
          <a:p>
            <a:pPr lvl="8"/>
            <a:r>
              <a:rPr lang="en-US" noProof="0" dirty="0"/>
              <a:t>Ninth level</a:t>
            </a:r>
          </a:p>
        </p:txBody>
      </p:sp>
      <p:sp>
        <p:nvSpPr>
          <p:cNvPr id="6" name="Textplatzhalter 3"/>
          <p:cNvSpPr>
            <a:spLocks noGrp="1"/>
          </p:cNvSpPr>
          <p:nvPr>
            <p:ph type="body" sz="quarter" idx="11" hasCustomPrompt="1"/>
          </p:nvPr>
        </p:nvSpPr>
        <p:spPr>
          <a:xfrm>
            <a:off x="6187255" y="1314000"/>
            <a:ext cx="5724000" cy="5277600"/>
          </a:xfrm>
        </p:spPr>
        <p:txBody>
          <a:bodyPr/>
          <a:lstStyle>
            <a:lvl1pPr>
              <a:defRPr baseline="0"/>
            </a:lvl1pPr>
            <a:lvl2pPr>
              <a:defRPr/>
            </a:lvl2pPr>
            <a:lvl3pPr>
              <a:defRPr/>
            </a:lvl3pPr>
            <a:lvl4pPr>
              <a:defRPr/>
            </a:lvl4pPr>
            <a:lvl5pPr>
              <a:defRPr/>
            </a:lvl5pPr>
            <a:lvl6pPr marL="1080000">
              <a:defRPr/>
            </a:lvl6pPr>
            <a:lvl7pPr marL="1260000">
              <a:lnSpc>
                <a:spcPct val="100000"/>
              </a:lnSpc>
              <a:spcBef>
                <a:spcPts val="1000"/>
              </a:spcBef>
              <a:defRPr/>
            </a:lvl7pPr>
          </a:lstStyle>
          <a:p>
            <a:pPr lvl="0"/>
            <a:r>
              <a:rPr lang="en-US" noProof="0" dirty="0"/>
              <a:t>Click to edit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Eights level</a:t>
            </a:r>
          </a:p>
          <a:p>
            <a:pPr lvl="8"/>
            <a:r>
              <a:rPr lang="en-US" noProof="0" dirty="0"/>
              <a:t>Ninth level</a:t>
            </a:r>
          </a:p>
        </p:txBody>
      </p:sp>
      <p:sp>
        <p:nvSpPr>
          <p:cNvPr id="7" name="Datumsplatzhalter 1"/>
          <p:cNvSpPr>
            <a:spLocks noGrp="1"/>
          </p:cNvSpPr>
          <p:nvPr>
            <p:ph type="dt" sz="half" idx="2"/>
          </p:nvPr>
        </p:nvSpPr>
        <p:spPr>
          <a:xfrm rot="16200000">
            <a:off x="11723356" y="6397203"/>
            <a:ext cx="734392" cy="187200"/>
          </a:xfrm>
          <a:prstGeom prst="rect">
            <a:avLst/>
          </a:prstGeom>
        </p:spPr>
        <p:txBody>
          <a:bodyPr vert="horz" lIns="91440" tIns="45720" rIns="91440" bIns="45720" rtlCol="0" anchor="ctr"/>
          <a:lstStyle>
            <a:lvl1pPr algn="l">
              <a:defRPr sz="700">
                <a:solidFill>
                  <a:schemeClr val="bg1">
                    <a:lumMod val="65000"/>
                  </a:schemeClr>
                </a:solidFill>
              </a:defRPr>
            </a:lvl1pPr>
          </a:lstStyle>
          <a:p>
            <a:fld id="{E286680D-84F8-42F4-B80B-B3094C09AB9D}" type="datetime1">
              <a:rPr lang="en-US" smtClean="0"/>
              <a:t>4/4/2022</a:t>
            </a:fld>
            <a:endParaRPr lang="en-US" dirty="0"/>
          </a:p>
        </p:txBody>
      </p:sp>
      <p:sp>
        <p:nvSpPr>
          <p:cNvPr id="8" name="Fußzeilenplatzhalter 3"/>
          <p:cNvSpPr>
            <a:spLocks noGrp="1"/>
          </p:cNvSpPr>
          <p:nvPr>
            <p:ph type="ftr" sz="quarter" idx="3"/>
          </p:nvPr>
        </p:nvSpPr>
        <p:spPr>
          <a:xfrm rot="16200000">
            <a:off x="9579656" y="3515408"/>
            <a:ext cx="5029200" cy="187200"/>
          </a:xfrm>
          <a:prstGeom prst="rect">
            <a:avLst/>
          </a:prstGeom>
        </p:spPr>
        <p:txBody>
          <a:bodyPr vert="horz" lIns="91440" tIns="45720" rIns="91440" bIns="45720" rtlCol="0" anchor="ctr"/>
          <a:lstStyle>
            <a:lvl1pPr algn="l">
              <a:defRPr sz="700">
                <a:solidFill>
                  <a:schemeClr val="bg1">
                    <a:lumMod val="65000"/>
                  </a:schemeClr>
                </a:solidFill>
              </a:defRPr>
            </a:lvl1pPr>
          </a:lstStyle>
          <a:p>
            <a:r>
              <a:rPr lang="en-US"/>
              <a:t>© 2019 itelligence                                                  © Confidential</a:t>
            </a:r>
            <a:endParaRPr lang="en-US" dirty="0"/>
          </a:p>
        </p:txBody>
      </p:sp>
      <p:sp>
        <p:nvSpPr>
          <p:cNvPr id="9" name="Foliennummernplatzhalter 4"/>
          <p:cNvSpPr>
            <a:spLocks noGrp="1"/>
          </p:cNvSpPr>
          <p:nvPr>
            <p:ph type="sldNum" sz="quarter" idx="4"/>
          </p:nvPr>
        </p:nvSpPr>
        <p:spPr>
          <a:xfrm>
            <a:off x="11702665" y="-2325"/>
            <a:ext cx="487536" cy="360000"/>
          </a:xfrm>
          <a:prstGeom prst="rect">
            <a:avLst/>
          </a:prstGeom>
        </p:spPr>
        <p:txBody>
          <a:bodyPr vert="horz" lIns="91440" tIns="45720" rIns="91440" bIns="45720" rtlCol="0" anchor="ctr"/>
          <a:lstStyle>
            <a:lvl1pPr algn="r">
              <a:defRPr sz="900">
                <a:solidFill>
                  <a:schemeClr val="bg1">
                    <a:lumMod val="65000"/>
                  </a:schemeClr>
                </a:solidFill>
              </a:defRPr>
            </a:lvl1pPr>
          </a:lstStyle>
          <a:p>
            <a:fld id="{C914FE87-F950-44CD-9768-D5C48F718129}" type="slidenum">
              <a:rPr lang="en-US" noProof="0" smtClean="0"/>
              <a:pPr/>
              <a:t>‹#›</a:t>
            </a:fld>
            <a:endParaRPr lang="en-US" noProof="0" dirty="0"/>
          </a:p>
        </p:txBody>
      </p:sp>
    </p:spTree>
    <p:extLst>
      <p:ext uri="{BB962C8B-B14F-4D97-AF65-F5344CB8AC3E}">
        <p14:creationId xmlns:p14="http://schemas.microsoft.com/office/powerpoint/2010/main" val="261705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e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67001" y="360000"/>
            <a:ext cx="11644254" cy="720000"/>
          </a:xfrm>
          <a:prstGeom prst="rect">
            <a:avLst/>
          </a:prstGeom>
        </p:spPr>
        <p:txBody>
          <a:bodyPr/>
          <a:lstStyle>
            <a:lvl1pPr>
              <a:defRPr/>
            </a:lvl1pPr>
          </a:lstStyle>
          <a:p>
            <a:r>
              <a:rPr lang="en-US" noProof="0" dirty="0"/>
              <a:t>Click to edit title</a:t>
            </a:r>
          </a:p>
        </p:txBody>
      </p:sp>
      <p:sp>
        <p:nvSpPr>
          <p:cNvPr id="4" name="Datumsplatzhalter 1"/>
          <p:cNvSpPr>
            <a:spLocks noGrp="1"/>
          </p:cNvSpPr>
          <p:nvPr>
            <p:ph type="dt" sz="half" idx="2"/>
          </p:nvPr>
        </p:nvSpPr>
        <p:spPr>
          <a:xfrm rot="16200000">
            <a:off x="11723356" y="6397203"/>
            <a:ext cx="734392" cy="187200"/>
          </a:xfrm>
          <a:prstGeom prst="rect">
            <a:avLst/>
          </a:prstGeom>
        </p:spPr>
        <p:txBody>
          <a:bodyPr vert="horz" lIns="91440" tIns="45720" rIns="91440" bIns="45720" rtlCol="0" anchor="ctr"/>
          <a:lstStyle>
            <a:lvl1pPr algn="l">
              <a:defRPr sz="700">
                <a:solidFill>
                  <a:schemeClr val="bg1">
                    <a:lumMod val="65000"/>
                  </a:schemeClr>
                </a:solidFill>
              </a:defRPr>
            </a:lvl1pPr>
          </a:lstStyle>
          <a:p>
            <a:fld id="{7F7B670E-1596-4E24-BE51-E923F173D6A9}" type="datetime1">
              <a:rPr lang="en-US" smtClean="0"/>
              <a:t>4/4/2022</a:t>
            </a:fld>
            <a:endParaRPr lang="en-US" dirty="0"/>
          </a:p>
        </p:txBody>
      </p:sp>
      <p:sp>
        <p:nvSpPr>
          <p:cNvPr id="5" name="Fußzeilenplatzhalter 3"/>
          <p:cNvSpPr>
            <a:spLocks noGrp="1"/>
          </p:cNvSpPr>
          <p:nvPr>
            <p:ph type="ftr" sz="quarter" idx="3"/>
          </p:nvPr>
        </p:nvSpPr>
        <p:spPr>
          <a:xfrm rot="16200000">
            <a:off x="9579656" y="3515408"/>
            <a:ext cx="5029200" cy="187200"/>
          </a:xfrm>
          <a:prstGeom prst="rect">
            <a:avLst/>
          </a:prstGeom>
        </p:spPr>
        <p:txBody>
          <a:bodyPr vert="horz" lIns="91440" tIns="45720" rIns="91440" bIns="45720" rtlCol="0" anchor="ctr"/>
          <a:lstStyle>
            <a:lvl1pPr algn="l">
              <a:defRPr sz="700">
                <a:solidFill>
                  <a:schemeClr val="bg1">
                    <a:lumMod val="65000"/>
                  </a:schemeClr>
                </a:solidFill>
              </a:defRPr>
            </a:lvl1pPr>
          </a:lstStyle>
          <a:p>
            <a:r>
              <a:rPr lang="en-US"/>
              <a:t>© 2019 itelligence                                                  © Confidential</a:t>
            </a:r>
            <a:endParaRPr lang="en-US" dirty="0"/>
          </a:p>
        </p:txBody>
      </p:sp>
      <p:sp>
        <p:nvSpPr>
          <p:cNvPr id="6" name="Foliennummernplatzhalter 4"/>
          <p:cNvSpPr>
            <a:spLocks noGrp="1"/>
          </p:cNvSpPr>
          <p:nvPr>
            <p:ph type="sldNum" sz="quarter" idx="4"/>
          </p:nvPr>
        </p:nvSpPr>
        <p:spPr>
          <a:xfrm>
            <a:off x="11702665" y="-2325"/>
            <a:ext cx="487536" cy="360000"/>
          </a:xfrm>
          <a:prstGeom prst="rect">
            <a:avLst/>
          </a:prstGeom>
        </p:spPr>
        <p:txBody>
          <a:bodyPr vert="horz" lIns="91440" tIns="45720" rIns="91440" bIns="45720" rtlCol="0" anchor="ctr"/>
          <a:lstStyle>
            <a:lvl1pPr algn="r">
              <a:defRPr sz="900">
                <a:solidFill>
                  <a:schemeClr val="bg1">
                    <a:lumMod val="65000"/>
                  </a:schemeClr>
                </a:solidFill>
              </a:defRPr>
            </a:lvl1pPr>
          </a:lstStyle>
          <a:p>
            <a:fld id="{C914FE87-F950-44CD-9768-D5C48F718129}" type="slidenum">
              <a:rPr lang="en-US" noProof="0" smtClean="0"/>
              <a:pPr/>
              <a:t>‹#›</a:t>
            </a:fld>
            <a:endParaRPr lang="en-US" noProof="0" dirty="0"/>
          </a:p>
        </p:txBody>
      </p:sp>
    </p:spTree>
    <p:extLst>
      <p:ext uri="{BB962C8B-B14F-4D97-AF65-F5344CB8AC3E}">
        <p14:creationId xmlns:p14="http://schemas.microsoft.com/office/powerpoint/2010/main" val="103139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sp>
        <p:nvSpPr>
          <p:cNvPr id="3" name="Textplatzhalter 2"/>
          <p:cNvSpPr>
            <a:spLocks noGrp="1"/>
          </p:cNvSpPr>
          <p:nvPr>
            <p:ph type="body" sz="quarter" idx="22" hasCustomPrompt="1"/>
          </p:nvPr>
        </p:nvSpPr>
        <p:spPr>
          <a:xfrm rot="5400000">
            <a:off x="1681126" y="644059"/>
            <a:ext cx="4531565" cy="7898582"/>
          </a:xfrm>
          <a:custGeom>
            <a:avLst/>
            <a:gdLst>
              <a:gd name="connsiteX0" fmla="*/ 0 w 8917307"/>
              <a:gd name="connsiteY0" fmla="*/ 5930058 h 5930058"/>
              <a:gd name="connsiteX1" fmla="*/ 2115192 w 8917307"/>
              <a:gd name="connsiteY1" fmla="*/ 0 h 5930058"/>
              <a:gd name="connsiteX2" fmla="*/ 8917307 w 8917307"/>
              <a:gd name="connsiteY2" fmla="*/ 0 h 5930058"/>
              <a:gd name="connsiteX3" fmla="*/ 6802115 w 8917307"/>
              <a:gd name="connsiteY3" fmla="*/ 5930058 h 5930058"/>
              <a:gd name="connsiteX4" fmla="*/ 0 w 8917307"/>
              <a:gd name="connsiteY4" fmla="*/ 5930058 h 5930058"/>
              <a:gd name="connsiteX0" fmla="*/ 0 w 8917307"/>
              <a:gd name="connsiteY0" fmla="*/ 5930058 h 5930058"/>
              <a:gd name="connsiteX1" fmla="*/ 2115192 w 8917307"/>
              <a:gd name="connsiteY1" fmla="*/ 0 h 5930058"/>
              <a:gd name="connsiteX2" fmla="*/ 8917307 w 8917307"/>
              <a:gd name="connsiteY2" fmla="*/ 0 h 5930058"/>
              <a:gd name="connsiteX3" fmla="*/ 4528818 w 8917307"/>
              <a:gd name="connsiteY3" fmla="*/ 5930058 h 5930058"/>
              <a:gd name="connsiteX4" fmla="*/ 0 w 8917307"/>
              <a:gd name="connsiteY4" fmla="*/ 5930058 h 5930058"/>
              <a:gd name="connsiteX0" fmla="*/ 0 w 4561210"/>
              <a:gd name="connsiteY0" fmla="*/ 5930059 h 5930059"/>
              <a:gd name="connsiteX1" fmla="*/ 2115192 w 4561210"/>
              <a:gd name="connsiteY1" fmla="*/ 1 h 5930059"/>
              <a:gd name="connsiteX2" fmla="*/ 4561210 w 4561210"/>
              <a:gd name="connsiteY2" fmla="*/ 0 h 5930059"/>
              <a:gd name="connsiteX3" fmla="*/ 4528818 w 4561210"/>
              <a:gd name="connsiteY3" fmla="*/ 5930059 h 5930059"/>
              <a:gd name="connsiteX4" fmla="*/ 0 w 4561210"/>
              <a:gd name="connsiteY4" fmla="*/ 5930059 h 5930059"/>
              <a:gd name="connsiteX0" fmla="*/ 0 w 3008635"/>
              <a:gd name="connsiteY0" fmla="*/ 5893807 h 5930059"/>
              <a:gd name="connsiteX1" fmla="*/ 562617 w 3008635"/>
              <a:gd name="connsiteY1" fmla="*/ 1 h 5930059"/>
              <a:gd name="connsiteX2" fmla="*/ 3008635 w 3008635"/>
              <a:gd name="connsiteY2" fmla="*/ 0 h 5930059"/>
              <a:gd name="connsiteX3" fmla="*/ 2976243 w 3008635"/>
              <a:gd name="connsiteY3" fmla="*/ 5930059 h 5930059"/>
              <a:gd name="connsiteX4" fmla="*/ 0 w 3008635"/>
              <a:gd name="connsiteY4" fmla="*/ 5893807 h 5930059"/>
              <a:gd name="connsiteX0" fmla="*/ 0 w 3008635"/>
              <a:gd name="connsiteY0" fmla="*/ 5893807 h 5930055"/>
              <a:gd name="connsiteX1" fmla="*/ 562617 w 3008635"/>
              <a:gd name="connsiteY1" fmla="*/ 1 h 5930055"/>
              <a:gd name="connsiteX2" fmla="*/ 3008635 w 3008635"/>
              <a:gd name="connsiteY2" fmla="*/ 0 h 5930055"/>
              <a:gd name="connsiteX3" fmla="*/ 2985770 w 3008635"/>
              <a:gd name="connsiteY3" fmla="*/ 5930057 h 5930055"/>
              <a:gd name="connsiteX4" fmla="*/ 0 w 3008635"/>
              <a:gd name="connsiteY4" fmla="*/ 5893807 h 5930055"/>
              <a:gd name="connsiteX0" fmla="*/ 0 w 2994348"/>
              <a:gd name="connsiteY0" fmla="*/ 5884745 h 5930059"/>
              <a:gd name="connsiteX1" fmla="*/ 548330 w 2994348"/>
              <a:gd name="connsiteY1" fmla="*/ 1 h 5930059"/>
              <a:gd name="connsiteX2" fmla="*/ 2994348 w 2994348"/>
              <a:gd name="connsiteY2" fmla="*/ 0 h 5930059"/>
              <a:gd name="connsiteX3" fmla="*/ 2971483 w 2994348"/>
              <a:gd name="connsiteY3" fmla="*/ 5930057 h 5930059"/>
              <a:gd name="connsiteX4" fmla="*/ 0 w 2994348"/>
              <a:gd name="connsiteY4" fmla="*/ 5884745 h 5930059"/>
              <a:gd name="connsiteX0" fmla="*/ 0 w 2999111"/>
              <a:gd name="connsiteY0" fmla="*/ 5911931 h 5930055"/>
              <a:gd name="connsiteX1" fmla="*/ 553093 w 2999111"/>
              <a:gd name="connsiteY1" fmla="*/ 1 h 5930055"/>
              <a:gd name="connsiteX2" fmla="*/ 2999111 w 2999111"/>
              <a:gd name="connsiteY2" fmla="*/ 0 h 5930055"/>
              <a:gd name="connsiteX3" fmla="*/ 2976246 w 2999111"/>
              <a:gd name="connsiteY3" fmla="*/ 5930057 h 5930055"/>
              <a:gd name="connsiteX4" fmla="*/ 0 w 2999111"/>
              <a:gd name="connsiteY4" fmla="*/ 5911931 h 5930055"/>
              <a:gd name="connsiteX0" fmla="*/ 0 w 3761036"/>
              <a:gd name="connsiteY0" fmla="*/ 5924582 h 5930056"/>
              <a:gd name="connsiteX1" fmla="*/ 1315018 w 3761036"/>
              <a:gd name="connsiteY1" fmla="*/ 1 h 5930056"/>
              <a:gd name="connsiteX2" fmla="*/ 3761036 w 3761036"/>
              <a:gd name="connsiteY2" fmla="*/ 0 h 5930056"/>
              <a:gd name="connsiteX3" fmla="*/ 3738171 w 3761036"/>
              <a:gd name="connsiteY3" fmla="*/ 5930057 h 5930056"/>
              <a:gd name="connsiteX4" fmla="*/ 0 w 3761036"/>
              <a:gd name="connsiteY4" fmla="*/ 5924582 h 5930056"/>
              <a:gd name="connsiteX0" fmla="*/ 0 w 3761036"/>
              <a:gd name="connsiteY0" fmla="*/ 6020245 h 6025720"/>
              <a:gd name="connsiteX1" fmla="*/ 1294065 w 3761036"/>
              <a:gd name="connsiteY1" fmla="*/ 0 h 6025720"/>
              <a:gd name="connsiteX2" fmla="*/ 3761036 w 3761036"/>
              <a:gd name="connsiteY2" fmla="*/ 95663 h 6025720"/>
              <a:gd name="connsiteX3" fmla="*/ 3738171 w 3761036"/>
              <a:gd name="connsiteY3" fmla="*/ 6025720 h 6025720"/>
              <a:gd name="connsiteX4" fmla="*/ 0 w 3761036"/>
              <a:gd name="connsiteY4" fmla="*/ 6020245 h 6025720"/>
              <a:gd name="connsiteX0" fmla="*/ 0 w 3754750"/>
              <a:gd name="connsiteY0" fmla="*/ 6020245 h 6025720"/>
              <a:gd name="connsiteX1" fmla="*/ 1294065 w 3754750"/>
              <a:gd name="connsiteY1" fmla="*/ 0 h 6025720"/>
              <a:gd name="connsiteX2" fmla="*/ 3754750 w 3754750"/>
              <a:gd name="connsiteY2" fmla="*/ 33046 h 6025720"/>
              <a:gd name="connsiteX3" fmla="*/ 3738171 w 3754750"/>
              <a:gd name="connsiteY3" fmla="*/ 6025720 h 6025720"/>
              <a:gd name="connsiteX4" fmla="*/ 0 w 3754750"/>
              <a:gd name="connsiteY4" fmla="*/ 6020245 h 6025720"/>
              <a:gd name="connsiteX0" fmla="*/ 0 w 3761036"/>
              <a:gd name="connsiteY0" fmla="*/ 6020245 h 6025720"/>
              <a:gd name="connsiteX1" fmla="*/ 1294065 w 3761036"/>
              <a:gd name="connsiteY1" fmla="*/ 0 h 6025720"/>
              <a:gd name="connsiteX2" fmla="*/ 3761036 w 3761036"/>
              <a:gd name="connsiteY2" fmla="*/ 22610 h 6025720"/>
              <a:gd name="connsiteX3" fmla="*/ 3738171 w 3761036"/>
              <a:gd name="connsiteY3" fmla="*/ 6025720 h 6025720"/>
              <a:gd name="connsiteX4" fmla="*/ 0 w 3761036"/>
              <a:gd name="connsiteY4" fmla="*/ 6020245 h 6025720"/>
              <a:gd name="connsiteX0" fmla="*/ 0 w 3740292"/>
              <a:gd name="connsiteY0" fmla="*/ 6020245 h 6025720"/>
              <a:gd name="connsiteX1" fmla="*/ 1294065 w 3740292"/>
              <a:gd name="connsiteY1" fmla="*/ 0 h 6025720"/>
              <a:gd name="connsiteX2" fmla="*/ 3737464 w 3740292"/>
              <a:gd name="connsiteY2" fmla="*/ 19349 h 6025720"/>
              <a:gd name="connsiteX3" fmla="*/ 3738171 w 3740292"/>
              <a:gd name="connsiteY3" fmla="*/ 6025720 h 6025720"/>
              <a:gd name="connsiteX4" fmla="*/ 0 w 3740292"/>
              <a:gd name="connsiteY4" fmla="*/ 6020245 h 6025720"/>
              <a:gd name="connsiteX0" fmla="*/ 0 w 3740103"/>
              <a:gd name="connsiteY0" fmla="*/ 6020245 h 6025720"/>
              <a:gd name="connsiteX1" fmla="*/ 1294065 w 3740103"/>
              <a:gd name="connsiteY1" fmla="*/ 0 h 6025720"/>
              <a:gd name="connsiteX2" fmla="*/ 3735502 w 3740103"/>
              <a:gd name="connsiteY2" fmla="*/ 12827 h 6025720"/>
              <a:gd name="connsiteX3" fmla="*/ 3738171 w 3740103"/>
              <a:gd name="connsiteY3" fmla="*/ 6025720 h 6025720"/>
              <a:gd name="connsiteX4" fmla="*/ 0 w 3740103"/>
              <a:gd name="connsiteY4" fmla="*/ 6020245 h 6025720"/>
              <a:gd name="connsiteX0" fmla="*/ 0 w 3740103"/>
              <a:gd name="connsiteY0" fmla="*/ 6020463 h 6025938"/>
              <a:gd name="connsiteX1" fmla="*/ 1294065 w 3740103"/>
              <a:gd name="connsiteY1" fmla="*/ 218 h 6025938"/>
              <a:gd name="connsiteX2" fmla="*/ 3735502 w 3740103"/>
              <a:gd name="connsiteY2" fmla="*/ 0 h 6025938"/>
              <a:gd name="connsiteX3" fmla="*/ 3738171 w 3740103"/>
              <a:gd name="connsiteY3" fmla="*/ 6025938 h 6025938"/>
              <a:gd name="connsiteX4" fmla="*/ 0 w 3740103"/>
              <a:gd name="connsiteY4" fmla="*/ 6020463 h 6025938"/>
              <a:gd name="connsiteX0" fmla="*/ 0 w 3741397"/>
              <a:gd name="connsiteY0" fmla="*/ 6023725 h 6029200"/>
              <a:gd name="connsiteX1" fmla="*/ 1294065 w 3741397"/>
              <a:gd name="connsiteY1" fmla="*/ 3480 h 6029200"/>
              <a:gd name="connsiteX2" fmla="*/ 3741397 w 3741397"/>
              <a:gd name="connsiteY2" fmla="*/ 0 h 6029200"/>
              <a:gd name="connsiteX3" fmla="*/ 3738171 w 3741397"/>
              <a:gd name="connsiteY3" fmla="*/ 6029200 h 6029200"/>
              <a:gd name="connsiteX4" fmla="*/ 0 w 3741397"/>
              <a:gd name="connsiteY4" fmla="*/ 6023725 h 6029200"/>
              <a:gd name="connsiteX0" fmla="*/ 0 w 3747290"/>
              <a:gd name="connsiteY0" fmla="*/ 6023725 h 6029200"/>
              <a:gd name="connsiteX1" fmla="*/ 1294065 w 3747290"/>
              <a:gd name="connsiteY1" fmla="*/ 3480 h 6029200"/>
              <a:gd name="connsiteX2" fmla="*/ 3747290 w 3747290"/>
              <a:gd name="connsiteY2" fmla="*/ 0 h 6029200"/>
              <a:gd name="connsiteX3" fmla="*/ 3738171 w 3747290"/>
              <a:gd name="connsiteY3" fmla="*/ 6029200 h 6029200"/>
              <a:gd name="connsiteX4" fmla="*/ 0 w 3747290"/>
              <a:gd name="connsiteY4" fmla="*/ 6023725 h 6029200"/>
              <a:gd name="connsiteX0" fmla="*/ 0 w 3743362"/>
              <a:gd name="connsiteY0" fmla="*/ 6023725 h 6029200"/>
              <a:gd name="connsiteX1" fmla="*/ 1294065 w 3743362"/>
              <a:gd name="connsiteY1" fmla="*/ 3480 h 6029200"/>
              <a:gd name="connsiteX2" fmla="*/ 3743362 w 3743362"/>
              <a:gd name="connsiteY2" fmla="*/ 0 h 6029200"/>
              <a:gd name="connsiteX3" fmla="*/ 3738171 w 3743362"/>
              <a:gd name="connsiteY3" fmla="*/ 6029200 h 6029200"/>
              <a:gd name="connsiteX4" fmla="*/ 0 w 3743362"/>
              <a:gd name="connsiteY4" fmla="*/ 6023725 h 6029200"/>
              <a:gd name="connsiteX0" fmla="*/ 0 w 3740103"/>
              <a:gd name="connsiteY0" fmla="*/ 6023725 h 6029200"/>
              <a:gd name="connsiteX1" fmla="*/ 1294065 w 3740103"/>
              <a:gd name="connsiteY1" fmla="*/ 3480 h 6029200"/>
              <a:gd name="connsiteX2" fmla="*/ 3735505 w 3740103"/>
              <a:gd name="connsiteY2" fmla="*/ 0 h 6029200"/>
              <a:gd name="connsiteX3" fmla="*/ 3738171 w 3740103"/>
              <a:gd name="connsiteY3" fmla="*/ 6029200 h 6029200"/>
              <a:gd name="connsiteX4" fmla="*/ 0 w 3740103"/>
              <a:gd name="connsiteY4" fmla="*/ 6023725 h 6029200"/>
              <a:gd name="connsiteX0" fmla="*/ 0 w 3740103"/>
              <a:gd name="connsiteY0" fmla="*/ 6023726 h 6029201"/>
              <a:gd name="connsiteX1" fmla="*/ 1294065 w 3740103"/>
              <a:gd name="connsiteY1" fmla="*/ 3481 h 6029201"/>
              <a:gd name="connsiteX2" fmla="*/ 3735508 w 3740103"/>
              <a:gd name="connsiteY2" fmla="*/ 0 h 6029201"/>
              <a:gd name="connsiteX3" fmla="*/ 3738171 w 3740103"/>
              <a:gd name="connsiteY3" fmla="*/ 6029201 h 6029201"/>
              <a:gd name="connsiteX4" fmla="*/ 0 w 3740103"/>
              <a:gd name="connsiteY4" fmla="*/ 6023726 h 6029201"/>
              <a:gd name="connsiteX0" fmla="*/ 0 w 3740727"/>
              <a:gd name="connsiteY0" fmla="*/ 6023726 h 6029201"/>
              <a:gd name="connsiteX1" fmla="*/ 1294065 w 3740727"/>
              <a:gd name="connsiteY1" fmla="*/ 3481 h 6029201"/>
              <a:gd name="connsiteX2" fmla="*/ 3735508 w 3740727"/>
              <a:gd name="connsiteY2" fmla="*/ 0 h 6029201"/>
              <a:gd name="connsiteX3" fmla="*/ 3738171 w 3740727"/>
              <a:gd name="connsiteY3" fmla="*/ 6029201 h 6029201"/>
              <a:gd name="connsiteX4" fmla="*/ 0 w 3740727"/>
              <a:gd name="connsiteY4" fmla="*/ 6023726 h 6029201"/>
              <a:gd name="connsiteX0" fmla="*/ 0 w 3740728"/>
              <a:gd name="connsiteY0" fmla="*/ 6023726 h 6029201"/>
              <a:gd name="connsiteX1" fmla="*/ 1294065 w 3740728"/>
              <a:gd name="connsiteY1" fmla="*/ 3481 h 6029201"/>
              <a:gd name="connsiteX2" fmla="*/ 3735508 w 3740728"/>
              <a:gd name="connsiteY2" fmla="*/ 0 h 6029201"/>
              <a:gd name="connsiteX3" fmla="*/ 3738171 w 3740728"/>
              <a:gd name="connsiteY3" fmla="*/ 6029201 h 6029201"/>
              <a:gd name="connsiteX4" fmla="*/ 0 w 3740728"/>
              <a:gd name="connsiteY4" fmla="*/ 6023726 h 6029201"/>
              <a:gd name="connsiteX0" fmla="*/ 0 w 3738171"/>
              <a:gd name="connsiteY0" fmla="*/ 6023726 h 6029201"/>
              <a:gd name="connsiteX1" fmla="*/ 1294065 w 3738171"/>
              <a:gd name="connsiteY1" fmla="*/ 3481 h 6029201"/>
              <a:gd name="connsiteX2" fmla="*/ 3735508 w 3738171"/>
              <a:gd name="connsiteY2" fmla="*/ 0 h 6029201"/>
              <a:gd name="connsiteX3" fmla="*/ 3738171 w 3738171"/>
              <a:gd name="connsiteY3" fmla="*/ 6029201 h 6029201"/>
              <a:gd name="connsiteX4" fmla="*/ 0 w 3738171"/>
              <a:gd name="connsiteY4" fmla="*/ 6023726 h 6029201"/>
              <a:gd name="connsiteX0" fmla="*/ 0 w 3738171"/>
              <a:gd name="connsiteY0" fmla="*/ 6023726 h 6029201"/>
              <a:gd name="connsiteX1" fmla="*/ 1294065 w 3738171"/>
              <a:gd name="connsiteY1" fmla="*/ 3481 h 6029201"/>
              <a:gd name="connsiteX2" fmla="*/ 3735508 w 3738171"/>
              <a:gd name="connsiteY2" fmla="*/ 0 h 6029201"/>
              <a:gd name="connsiteX3" fmla="*/ 3738171 w 3738171"/>
              <a:gd name="connsiteY3" fmla="*/ 6029201 h 6029201"/>
              <a:gd name="connsiteX4" fmla="*/ 0 w 3738171"/>
              <a:gd name="connsiteY4" fmla="*/ 6023726 h 6029201"/>
              <a:gd name="connsiteX0" fmla="*/ 0 w 3738171"/>
              <a:gd name="connsiteY0" fmla="*/ 6023727 h 6029202"/>
              <a:gd name="connsiteX1" fmla="*/ 1294065 w 3738171"/>
              <a:gd name="connsiteY1" fmla="*/ 3482 h 6029202"/>
              <a:gd name="connsiteX2" fmla="*/ 3735510 w 3738171"/>
              <a:gd name="connsiteY2" fmla="*/ 0 h 6029202"/>
              <a:gd name="connsiteX3" fmla="*/ 3738171 w 3738171"/>
              <a:gd name="connsiteY3" fmla="*/ 6029202 h 6029202"/>
              <a:gd name="connsiteX4" fmla="*/ 0 w 3738171"/>
              <a:gd name="connsiteY4" fmla="*/ 6023727 h 6029202"/>
              <a:gd name="connsiteX0" fmla="*/ 0 w 3738171"/>
              <a:gd name="connsiteY0" fmla="*/ 6023727 h 6029202"/>
              <a:gd name="connsiteX1" fmla="*/ 1294065 w 3738171"/>
              <a:gd name="connsiteY1" fmla="*/ 3482 h 6029202"/>
              <a:gd name="connsiteX2" fmla="*/ 3735510 w 3738171"/>
              <a:gd name="connsiteY2" fmla="*/ 0 h 6029202"/>
              <a:gd name="connsiteX3" fmla="*/ 3738171 w 3738171"/>
              <a:gd name="connsiteY3" fmla="*/ 6029202 h 6029202"/>
              <a:gd name="connsiteX4" fmla="*/ 0 w 3738171"/>
              <a:gd name="connsiteY4" fmla="*/ 6023727 h 6029202"/>
              <a:gd name="connsiteX0" fmla="*/ 0 w 3738171"/>
              <a:gd name="connsiteY0" fmla="*/ 6020465 h 6025940"/>
              <a:gd name="connsiteX1" fmla="*/ 1294065 w 3738171"/>
              <a:gd name="connsiteY1" fmla="*/ 220 h 6025940"/>
              <a:gd name="connsiteX2" fmla="*/ 3735510 w 3738171"/>
              <a:gd name="connsiteY2" fmla="*/ 0 h 6025940"/>
              <a:gd name="connsiteX3" fmla="*/ 3738171 w 3738171"/>
              <a:gd name="connsiteY3" fmla="*/ 6025940 h 6025940"/>
              <a:gd name="connsiteX4" fmla="*/ 0 w 3738171"/>
              <a:gd name="connsiteY4" fmla="*/ 6020465 h 6025940"/>
              <a:gd name="connsiteX0" fmla="*/ 0 w 3738171"/>
              <a:gd name="connsiteY0" fmla="*/ 8138769 h 8144244"/>
              <a:gd name="connsiteX1" fmla="*/ 1740362 w 3738171"/>
              <a:gd name="connsiteY1" fmla="*/ 0 h 8144244"/>
              <a:gd name="connsiteX2" fmla="*/ 3735510 w 3738171"/>
              <a:gd name="connsiteY2" fmla="*/ 2118304 h 8144244"/>
              <a:gd name="connsiteX3" fmla="*/ 3738171 w 3738171"/>
              <a:gd name="connsiteY3" fmla="*/ 8144244 h 8144244"/>
              <a:gd name="connsiteX4" fmla="*/ 0 w 3738171"/>
              <a:gd name="connsiteY4" fmla="*/ 8138769 h 8144244"/>
              <a:gd name="connsiteX0" fmla="*/ 0 w 3738171"/>
              <a:gd name="connsiteY0" fmla="*/ 8138769 h 8144244"/>
              <a:gd name="connsiteX1" fmla="*/ 1740362 w 3738171"/>
              <a:gd name="connsiteY1" fmla="*/ 0 h 8144244"/>
              <a:gd name="connsiteX2" fmla="*/ 3729226 w 3738171"/>
              <a:gd name="connsiteY2" fmla="*/ 20651 h 8144244"/>
              <a:gd name="connsiteX3" fmla="*/ 3738171 w 3738171"/>
              <a:gd name="connsiteY3" fmla="*/ 8144244 h 8144244"/>
              <a:gd name="connsiteX4" fmla="*/ 0 w 3738171"/>
              <a:gd name="connsiteY4" fmla="*/ 8138769 h 8144244"/>
              <a:gd name="connsiteX0" fmla="*/ 0 w 3738171"/>
              <a:gd name="connsiteY0" fmla="*/ 8138989 h 8144464"/>
              <a:gd name="connsiteX1" fmla="*/ 1740362 w 3738171"/>
              <a:gd name="connsiteY1" fmla="*/ 220 h 8144464"/>
              <a:gd name="connsiteX2" fmla="*/ 3722943 w 3738171"/>
              <a:gd name="connsiteY2" fmla="*/ -1 h 8144464"/>
              <a:gd name="connsiteX3" fmla="*/ 3738171 w 3738171"/>
              <a:gd name="connsiteY3" fmla="*/ 8144464 h 8144464"/>
              <a:gd name="connsiteX4" fmla="*/ 0 w 3738171"/>
              <a:gd name="connsiteY4" fmla="*/ 8138989 h 8144464"/>
              <a:gd name="connsiteX0" fmla="*/ 0 w 3738171"/>
              <a:gd name="connsiteY0" fmla="*/ 8138990 h 8144465"/>
              <a:gd name="connsiteX1" fmla="*/ 1740362 w 3738171"/>
              <a:gd name="connsiteY1" fmla="*/ 221 h 8144465"/>
              <a:gd name="connsiteX2" fmla="*/ 3735515 w 3738171"/>
              <a:gd name="connsiteY2" fmla="*/ 0 h 8144465"/>
              <a:gd name="connsiteX3" fmla="*/ 3738171 w 3738171"/>
              <a:gd name="connsiteY3" fmla="*/ 8144465 h 8144465"/>
              <a:gd name="connsiteX4" fmla="*/ 0 w 3738171"/>
              <a:gd name="connsiteY4" fmla="*/ 8138990 h 8144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171" h="8144465">
                <a:moveTo>
                  <a:pt x="0" y="8138990"/>
                </a:moveTo>
                <a:lnTo>
                  <a:pt x="1740362" y="221"/>
                </a:lnTo>
                <a:lnTo>
                  <a:pt x="3735515" y="0"/>
                </a:lnTo>
                <a:cubicBezTo>
                  <a:pt x="3737716" y="6030452"/>
                  <a:pt x="3735974" y="2114013"/>
                  <a:pt x="3738171" y="8144465"/>
                </a:cubicBezTo>
                <a:lnTo>
                  <a:pt x="0" y="8138990"/>
                </a:lnTo>
                <a:close/>
              </a:path>
            </a:pathLst>
          </a:custGeom>
          <a:blipFill>
            <a:blip r:embed="rId2"/>
            <a:stretch>
              <a:fillRect/>
            </a:stretch>
          </a:blipFill>
        </p:spPr>
        <p:txBody>
          <a:bodyPr vert="vert">
            <a:noAutofit/>
          </a:bodyPr>
          <a:lstStyle>
            <a:lvl1pPr marL="0" indent="0">
              <a:buNone/>
              <a:defRPr sz="100" baseline="0">
                <a:noFill/>
              </a:defRPr>
            </a:lvl1pPr>
          </a:lstStyle>
          <a:p>
            <a:pPr lvl="0"/>
            <a:r>
              <a:rPr lang="en-US" noProof="0" dirty="0"/>
              <a:t> </a:t>
            </a:r>
          </a:p>
        </p:txBody>
      </p:sp>
      <p:sp>
        <p:nvSpPr>
          <p:cNvPr id="13" name="Bildplatzhalter 12"/>
          <p:cNvSpPr>
            <a:spLocks noGrp="1"/>
          </p:cNvSpPr>
          <p:nvPr>
            <p:ph type="pic" sz="quarter" idx="23" hasCustomPrompt="1"/>
          </p:nvPr>
        </p:nvSpPr>
        <p:spPr>
          <a:xfrm>
            <a:off x="0" y="1"/>
            <a:ext cx="12192000" cy="6859132"/>
          </a:xfrm>
        </p:spPr>
        <p:txBody>
          <a:bodyPr>
            <a:normAutofit/>
          </a:bodyPr>
          <a:lstStyle>
            <a:lvl1pPr marL="0" indent="0">
              <a:buNone/>
              <a:defRPr sz="2000">
                <a:solidFill>
                  <a:schemeClr val="tx1"/>
                </a:solidFill>
              </a:defRPr>
            </a:lvl1pPr>
          </a:lstStyle>
          <a:p>
            <a:r>
              <a:rPr lang="en-US" noProof="0" dirty="0"/>
              <a:t> </a:t>
            </a:r>
          </a:p>
        </p:txBody>
      </p:sp>
      <p:sp>
        <p:nvSpPr>
          <p:cNvPr id="15" name="Textplatzhalter 14"/>
          <p:cNvSpPr>
            <a:spLocks noGrp="1"/>
          </p:cNvSpPr>
          <p:nvPr>
            <p:ph type="body" sz="quarter" idx="24"/>
          </p:nvPr>
        </p:nvSpPr>
        <p:spPr>
          <a:xfrm>
            <a:off x="9684000" y="360000"/>
            <a:ext cx="2156400" cy="316800"/>
          </a:xfrm>
          <a:blipFill>
            <a:blip r:embed="rId3"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100">
                <a:noFill/>
              </a:defRPr>
            </a:lvl1pPr>
            <a:lvl2pPr marL="129600" indent="0">
              <a:buNone/>
              <a:defRPr sz="100">
                <a:noFill/>
              </a:defRPr>
            </a:lvl2pPr>
            <a:lvl3pPr marL="309600" indent="0">
              <a:buNone/>
              <a:defRPr sz="100">
                <a:noFill/>
              </a:defRPr>
            </a:lvl3pPr>
            <a:lvl4pPr marL="489600" indent="0">
              <a:buNone/>
              <a:defRPr sz="100">
                <a:noFill/>
              </a:defRPr>
            </a:lvl4pPr>
            <a:lvl5pPr marL="669600" indent="0">
              <a:buNone/>
              <a:defRPr sz="100">
                <a:noFill/>
              </a:defRPr>
            </a:lvl5pPr>
          </a:lstStyle>
          <a:p>
            <a:pPr lvl="0"/>
            <a:r>
              <a:rPr lang="de-DE" noProof="0"/>
              <a:t>Textmasterformat bearbeiten</a:t>
            </a:r>
          </a:p>
        </p:txBody>
      </p:sp>
      <p:sp>
        <p:nvSpPr>
          <p:cNvPr id="17" name="Textplatzhalter 16"/>
          <p:cNvSpPr>
            <a:spLocks noGrp="1"/>
          </p:cNvSpPr>
          <p:nvPr>
            <p:ph type="body" sz="quarter" idx="25" hasCustomPrompt="1"/>
          </p:nvPr>
        </p:nvSpPr>
        <p:spPr>
          <a:xfrm>
            <a:off x="0" y="0"/>
            <a:ext cx="360000" cy="360000"/>
          </a:xfrm>
          <a:blipFill>
            <a:blip r:embed="rId4" cstate="email">
              <a:extLst>
                <a:ext uri="{28A0092B-C50C-407E-A947-70E740481C1C}">
                  <a14:useLocalDpi xmlns:a14="http://schemas.microsoft.com/office/drawing/2010/main"/>
                </a:ext>
              </a:extLst>
            </a:blip>
            <a:stretch>
              <a:fillRect/>
            </a:stretch>
          </a:blipFill>
        </p:spPr>
        <p:txBody>
          <a:bodyPr>
            <a:normAutofit/>
          </a:bodyPr>
          <a:lstStyle>
            <a:lvl1pPr marL="0" indent="0">
              <a:buNone/>
              <a:defRPr sz="100">
                <a:noFill/>
              </a:defRPr>
            </a:lvl1pPr>
            <a:lvl2pPr>
              <a:defRPr sz="100">
                <a:noFill/>
              </a:defRPr>
            </a:lvl2pPr>
            <a:lvl3pPr>
              <a:defRPr sz="100">
                <a:noFill/>
              </a:defRPr>
            </a:lvl3pPr>
            <a:lvl4pPr>
              <a:defRPr sz="100">
                <a:noFill/>
              </a:defRPr>
            </a:lvl4pPr>
            <a:lvl5pPr>
              <a:defRPr sz="100">
                <a:noFill/>
              </a:defRPr>
            </a:lvl5pPr>
          </a:lstStyle>
          <a:p>
            <a:pPr lvl="0"/>
            <a:r>
              <a:rPr lang="en-US" noProof="0" dirty="0"/>
              <a:t> </a:t>
            </a:r>
          </a:p>
        </p:txBody>
      </p:sp>
      <p:sp>
        <p:nvSpPr>
          <p:cNvPr id="14" name="Text Placeholder 10"/>
          <p:cNvSpPr>
            <a:spLocks noGrp="1"/>
          </p:cNvSpPr>
          <p:nvPr>
            <p:ph type="body" sz="quarter" idx="10" hasCustomPrompt="1"/>
          </p:nvPr>
        </p:nvSpPr>
        <p:spPr>
          <a:xfrm>
            <a:off x="479376" y="4531750"/>
            <a:ext cx="6935229" cy="1254573"/>
          </a:xfrm>
          <a:prstGeom prst="rect">
            <a:avLst/>
          </a:prstGeom>
        </p:spPr>
        <p:txBody>
          <a:bodyPr anchor="t">
            <a:noAutofit/>
          </a:bodyPr>
          <a:lstStyle>
            <a:lvl1pPr marL="0" indent="0">
              <a:lnSpc>
                <a:spcPct val="100000"/>
              </a:lnSpc>
              <a:spcBef>
                <a:spcPts val="0"/>
              </a:spcBef>
              <a:buNone/>
              <a:defRPr sz="1400">
                <a:solidFill>
                  <a:schemeClr val="tx1"/>
                </a:solidFill>
                <a:latin typeface="Verdana"/>
                <a:cs typeface="Verdana"/>
              </a:defRPr>
            </a:lvl1pPr>
            <a:lvl2pPr marL="457200" indent="0">
              <a:buNone/>
              <a:defRPr sz="2200">
                <a:latin typeface="Verdana"/>
                <a:cs typeface="Verdana"/>
              </a:defRPr>
            </a:lvl2pPr>
            <a:lvl3pPr marL="914400" indent="0">
              <a:buNone/>
              <a:defRPr sz="2200">
                <a:latin typeface="Verdana"/>
                <a:cs typeface="Verdana"/>
              </a:defRPr>
            </a:lvl3pPr>
            <a:lvl4pPr marL="1371600" indent="0">
              <a:buNone/>
              <a:defRPr sz="2200">
                <a:latin typeface="Verdana"/>
                <a:cs typeface="Verdana"/>
              </a:defRPr>
            </a:lvl4pPr>
            <a:lvl5pPr marL="1828800" indent="0">
              <a:buNone/>
              <a:defRPr sz="2200">
                <a:latin typeface="Verdana"/>
                <a:cs typeface="Verdana"/>
              </a:defRPr>
            </a:lvl5pPr>
          </a:lstStyle>
          <a:p>
            <a:pPr lvl="0"/>
            <a:r>
              <a:rPr lang="en-US" noProof="0" dirty="0"/>
              <a:t>Contact &amp; Address</a:t>
            </a:r>
          </a:p>
        </p:txBody>
      </p:sp>
      <p:sp>
        <p:nvSpPr>
          <p:cNvPr id="16" name="Text Placeholder 12"/>
          <p:cNvSpPr>
            <a:spLocks noGrp="1"/>
          </p:cNvSpPr>
          <p:nvPr>
            <p:ph type="body" sz="quarter" idx="13" hasCustomPrompt="1"/>
          </p:nvPr>
        </p:nvSpPr>
        <p:spPr>
          <a:xfrm>
            <a:off x="479375" y="6067836"/>
            <a:ext cx="6935229" cy="299989"/>
          </a:xfrm>
          <a:prstGeom prst="rect">
            <a:avLst/>
          </a:prstGeom>
        </p:spPr>
        <p:txBody>
          <a:bodyPr>
            <a:noAutofit/>
          </a:bodyPr>
          <a:lstStyle>
            <a:lvl1pPr marL="0" indent="0" algn="l">
              <a:buNone/>
              <a:defRPr sz="2000" b="1">
                <a:solidFill>
                  <a:schemeClr val="tx1">
                    <a:lumMod val="75000"/>
                    <a:lumOff val="25000"/>
                  </a:schemeClr>
                </a:solidFill>
                <a:latin typeface="Verdana"/>
                <a:cs typeface="Verdana"/>
              </a:defRPr>
            </a:lvl1pPr>
            <a:lvl2pPr>
              <a:defRPr sz="1400"/>
            </a:lvl2pPr>
            <a:lvl3pPr>
              <a:defRPr sz="1400"/>
            </a:lvl3pPr>
            <a:lvl4pPr>
              <a:defRPr sz="1400"/>
            </a:lvl4pPr>
            <a:lvl5pPr>
              <a:defRPr sz="1400"/>
            </a:lvl5pPr>
          </a:lstStyle>
          <a:p>
            <a:pPr lvl="0"/>
            <a:r>
              <a:rPr lang="en-US" noProof="0" dirty="0"/>
              <a:t>We make the most of SAP solutions!</a:t>
            </a:r>
          </a:p>
        </p:txBody>
      </p:sp>
      <p:sp>
        <p:nvSpPr>
          <p:cNvPr id="8" name="Datumsplatzhalter 1"/>
          <p:cNvSpPr>
            <a:spLocks noGrp="1"/>
          </p:cNvSpPr>
          <p:nvPr>
            <p:ph type="dt" sz="half" idx="2"/>
          </p:nvPr>
        </p:nvSpPr>
        <p:spPr>
          <a:xfrm rot="16200000">
            <a:off x="11723356" y="6397203"/>
            <a:ext cx="734392" cy="187200"/>
          </a:xfrm>
          <a:prstGeom prst="rect">
            <a:avLst/>
          </a:prstGeom>
        </p:spPr>
        <p:txBody>
          <a:bodyPr vert="horz" lIns="91440" tIns="45720" rIns="91440" bIns="45720" rtlCol="0" anchor="ctr"/>
          <a:lstStyle>
            <a:lvl1pPr algn="l">
              <a:defRPr sz="700">
                <a:solidFill>
                  <a:schemeClr val="bg1"/>
                </a:solidFill>
              </a:defRPr>
            </a:lvl1pPr>
          </a:lstStyle>
          <a:p>
            <a:fld id="{4C08C580-4D40-4B96-ADF3-0590E30307A9}" type="datetime1">
              <a:rPr lang="en-US" smtClean="0"/>
              <a:t>4/4/2022</a:t>
            </a:fld>
            <a:endParaRPr lang="en-US" dirty="0"/>
          </a:p>
        </p:txBody>
      </p:sp>
      <p:sp>
        <p:nvSpPr>
          <p:cNvPr id="9" name="Fußzeilenplatzhalter 3"/>
          <p:cNvSpPr>
            <a:spLocks noGrp="1"/>
          </p:cNvSpPr>
          <p:nvPr>
            <p:ph type="ftr" sz="quarter" idx="3"/>
          </p:nvPr>
        </p:nvSpPr>
        <p:spPr>
          <a:xfrm rot="16200000">
            <a:off x="9579656" y="3515408"/>
            <a:ext cx="5029200" cy="187200"/>
          </a:xfrm>
          <a:prstGeom prst="rect">
            <a:avLst/>
          </a:prstGeom>
        </p:spPr>
        <p:txBody>
          <a:bodyPr vert="horz" lIns="91440" tIns="45720" rIns="91440" bIns="45720" rtlCol="0" anchor="ctr"/>
          <a:lstStyle>
            <a:lvl1pPr algn="l">
              <a:defRPr sz="700">
                <a:solidFill>
                  <a:schemeClr val="bg1"/>
                </a:solidFill>
              </a:defRPr>
            </a:lvl1pPr>
          </a:lstStyle>
          <a:p>
            <a:r>
              <a:rPr lang="en-US" noProof="0"/>
              <a:t>© 2019 itelligence                                                  © Confidential</a:t>
            </a:r>
            <a:endParaRPr lang="en-US" noProof="0" dirty="0"/>
          </a:p>
        </p:txBody>
      </p:sp>
    </p:spTree>
    <p:extLst>
      <p:ext uri="{BB962C8B-B14F-4D97-AF65-F5344CB8AC3E}">
        <p14:creationId xmlns:p14="http://schemas.microsoft.com/office/powerpoint/2010/main" val="378204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67001" y="360000"/>
            <a:ext cx="11644254" cy="720000"/>
          </a:xfrm>
          <a:prstGeom prst="rect">
            <a:avLst/>
          </a:prstGeom>
        </p:spPr>
        <p:txBody>
          <a:bodyPr/>
          <a:lstStyle>
            <a:lvl1pPr>
              <a:defRPr/>
            </a:lvl1pPr>
          </a:lstStyle>
          <a:p>
            <a:r>
              <a:rPr lang="de-DE" noProof="0" dirty="0"/>
              <a:t>Titel durch Klicken bearbeiten</a:t>
            </a:r>
          </a:p>
        </p:txBody>
      </p:sp>
      <p:sp>
        <p:nvSpPr>
          <p:cNvPr id="4" name="Datumsplatzhalter 1"/>
          <p:cNvSpPr>
            <a:spLocks noGrp="1"/>
          </p:cNvSpPr>
          <p:nvPr>
            <p:ph type="dt" sz="half" idx="2"/>
          </p:nvPr>
        </p:nvSpPr>
        <p:spPr>
          <a:xfrm rot="16200000">
            <a:off x="11723356" y="6397203"/>
            <a:ext cx="734392" cy="187200"/>
          </a:xfrm>
          <a:prstGeom prst="rect">
            <a:avLst/>
          </a:prstGeom>
        </p:spPr>
        <p:txBody>
          <a:bodyPr vert="horz" lIns="91440" tIns="45720" rIns="91440" bIns="45720" rtlCol="0" anchor="ctr"/>
          <a:lstStyle>
            <a:lvl1pPr algn="l">
              <a:defRPr sz="700">
                <a:solidFill>
                  <a:schemeClr val="bg1">
                    <a:lumMod val="65000"/>
                  </a:schemeClr>
                </a:solidFill>
              </a:defRPr>
            </a:lvl1pPr>
          </a:lstStyle>
          <a:p>
            <a:fld id="{22F4C466-32F1-41A8-8739-CE7A1CAE0179}" type="datetime1">
              <a:rPr lang="en-US" noProof="0" smtClean="0"/>
              <a:t>4/4/2022</a:t>
            </a:fld>
            <a:endParaRPr lang="de-DE" noProof="0" dirty="0"/>
          </a:p>
        </p:txBody>
      </p:sp>
      <p:sp>
        <p:nvSpPr>
          <p:cNvPr id="5" name="Fußzeilenplatzhalter 3"/>
          <p:cNvSpPr>
            <a:spLocks noGrp="1"/>
          </p:cNvSpPr>
          <p:nvPr>
            <p:ph type="ftr" sz="quarter" idx="3"/>
          </p:nvPr>
        </p:nvSpPr>
        <p:spPr>
          <a:xfrm rot="16200000">
            <a:off x="9579656" y="3515408"/>
            <a:ext cx="5029200" cy="187200"/>
          </a:xfrm>
          <a:prstGeom prst="rect">
            <a:avLst/>
          </a:prstGeom>
        </p:spPr>
        <p:txBody>
          <a:bodyPr vert="horz" lIns="91440" tIns="45720" rIns="91440" bIns="45720" rtlCol="0" anchor="ctr"/>
          <a:lstStyle>
            <a:lvl1pPr algn="l">
              <a:defRPr sz="700">
                <a:solidFill>
                  <a:schemeClr val="bg1">
                    <a:lumMod val="65000"/>
                  </a:schemeClr>
                </a:solidFill>
              </a:defRPr>
            </a:lvl1pPr>
          </a:lstStyle>
          <a:p>
            <a:r>
              <a:rPr lang="de-DE" noProof="0"/>
              <a:t>© 2019 itelligence                                                  © Confidential</a:t>
            </a:r>
            <a:endParaRPr lang="de-DE" noProof="0" dirty="0"/>
          </a:p>
        </p:txBody>
      </p:sp>
      <p:sp>
        <p:nvSpPr>
          <p:cNvPr id="6" name="Foliennummernplatzhalter 4"/>
          <p:cNvSpPr>
            <a:spLocks noGrp="1"/>
          </p:cNvSpPr>
          <p:nvPr>
            <p:ph type="sldNum" sz="quarter" idx="4"/>
          </p:nvPr>
        </p:nvSpPr>
        <p:spPr>
          <a:xfrm>
            <a:off x="11702665" y="-2325"/>
            <a:ext cx="487536" cy="360000"/>
          </a:xfrm>
          <a:prstGeom prst="rect">
            <a:avLst/>
          </a:prstGeom>
        </p:spPr>
        <p:txBody>
          <a:bodyPr vert="horz" lIns="91440" tIns="45720" rIns="91440" bIns="45720" rtlCol="0" anchor="ctr"/>
          <a:lstStyle>
            <a:lvl1pPr algn="r">
              <a:defRPr sz="900">
                <a:solidFill>
                  <a:schemeClr val="bg1">
                    <a:lumMod val="65000"/>
                  </a:schemeClr>
                </a:solidFill>
              </a:defRPr>
            </a:lvl1pPr>
          </a:lstStyle>
          <a:p>
            <a:fld id="{C914FE87-F950-44CD-9768-D5C48F718129}" type="slidenum">
              <a:rPr lang="de-DE" noProof="0" smtClean="0"/>
              <a:pPr/>
              <a:t>‹#›</a:t>
            </a:fld>
            <a:endParaRPr lang="de-DE" noProof="0" dirty="0"/>
          </a:p>
        </p:txBody>
      </p:sp>
    </p:spTree>
    <p:extLst>
      <p:ext uri="{BB962C8B-B14F-4D97-AF65-F5344CB8AC3E}">
        <p14:creationId xmlns:p14="http://schemas.microsoft.com/office/powerpoint/2010/main" val="219596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 Text Bod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D3C30-7FDD-43E0-A72B-59E03C320A5F}"/>
              </a:ext>
            </a:extLst>
          </p:cNvPr>
          <p:cNvSpPr>
            <a:spLocks noGrp="1"/>
          </p:cNvSpPr>
          <p:nvPr>
            <p:ph type="title"/>
          </p:nvPr>
        </p:nvSpPr>
        <p:spPr/>
        <p:txBody>
          <a:bodyPr/>
          <a:lstStyle/>
          <a:p>
            <a:r>
              <a:rPr lang="de-DE"/>
              <a:t>Mastertitelformat bearbeiten</a:t>
            </a:r>
            <a:endParaRPr lang="en-US"/>
          </a:p>
        </p:txBody>
      </p:sp>
      <p:sp>
        <p:nvSpPr>
          <p:cNvPr id="3" name="Date Placeholder 2">
            <a:extLst>
              <a:ext uri="{FF2B5EF4-FFF2-40B4-BE49-F238E27FC236}">
                <a16:creationId xmlns:a16="http://schemas.microsoft.com/office/drawing/2014/main" id="{1E1FA742-7A06-4C83-AA2E-A45F6EE77DE9}"/>
              </a:ext>
            </a:extLst>
          </p:cNvPr>
          <p:cNvSpPr>
            <a:spLocks noGrp="1"/>
          </p:cNvSpPr>
          <p:nvPr>
            <p:ph type="dt" sz="half" idx="10"/>
          </p:nvPr>
        </p:nvSpPr>
        <p:spPr/>
        <p:txBody>
          <a:bodyPr/>
          <a:lstStyle/>
          <a:p>
            <a:fld id="{81A4454C-34C3-4556-B7DE-6A59D51724C3}" type="datetime1">
              <a:rPr lang="de-DE" smtClean="0"/>
              <a:t>04.04.2022</a:t>
            </a:fld>
            <a:endParaRPr lang="en-US" dirty="0"/>
          </a:p>
        </p:txBody>
      </p:sp>
      <p:sp>
        <p:nvSpPr>
          <p:cNvPr id="4" name="Footer Placeholder 3">
            <a:extLst>
              <a:ext uri="{FF2B5EF4-FFF2-40B4-BE49-F238E27FC236}">
                <a16:creationId xmlns:a16="http://schemas.microsoft.com/office/drawing/2014/main" id="{CCDE283C-11A1-4B72-B335-4C1D10B75909}"/>
              </a:ext>
            </a:extLst>
          </p:cNvPr>
          <p:cNvSpPr>
            <a:spLocks noGrp="1"/>
          </p:cNvSpPr>
          <p:nvPr>
            <p:ph type="ftr" sz="quarter" idx="11"/>
          </p:nvPr>
        </p:nvSpPr>
        <p:spPr/>
        <p:txBody>
          <a:bodyPr/>
          <a:lstStyle/>
          <a:p>
            <a:r>
              <a:rPr lang="en-US"/>
              <a:t>NTT DATA  Business Solutions AG</a:t>
            </a:r>
            <a:endParaRPr lang="en-US" dirty="0"/>
          </a:p>
        </p:txBody>
      </p:sp>
      <p:sp>
        <p:nvSpPr>
          <p:cNvPr id="5" name="Slide Number Placeholder 4">
            <a:extLst>
              <a:ext uri="{FF2B5EF4-FFF2-40B4-BE49-F238E27FC236}">
                <a16:creationId xmlns:a16="http://schemas.microsoft.com/office/drawing/2014/main" id="{90F9ED1C-4315-4562-BE97-650D206C0307}"/>
              </a:ext>
            </a:extLst>
          </p:cNvPr>
          <p:cNvSpPr>
            <a:spLocks noGrp="1"/>
          </p:cNvSpPr>
          <p:nvPr>
            <p:ph type="sldNum" sz="quarter" idx="12"/>
          </p:nvPr>
        </p:nvSpPr>
        <p:spPr/>
        <p:txBody>
          <a:bodyPr/>
          <a:lstStyle/>
          <a:p>
            <a:fld id="{5DCFEA4A-99CF-4414-AD29-E9642D34FAEA}" type="slidenum">
              <a:rPr lang="en-US" smtClean="0"/>
              <a:pPr/>
              <a:t>‹#›</a:t>
            </a:fld>
            <a:endParaRPr lang="en-US" dirty="0"/>
          </a:p>
        </p:txBody>
      </p:sp>
      <p:sp>
        <p:nvSpPr>
          <p:cNvPr id="7" name="Text Placeholder 6">
            <a:extLst>
              <a:ext uri="{FF2B5EF4-FFF2-40B4-BE49-F238E27FC236}">
                <a16:creationId xmlns:a16="http://schemas.microsoft.com/office/drawing/2014/main" id="{ED3715DD-0BD6-41FD-9CAF-3A93E74AC1BB}"/>
              </a:ext>
            </a:extLst>
          </p:cNvPr>
          <p:cNvSpPr>
            <a:spLocks noGrp="1"/>
          </p:cNvSpPr>
          <p:nvPr>
            <p:ph type="body" sz="quarter" idx="13" hasCustomPrompt="1"/>
          </p:nvPr>
        </p:nvSpPr>
        <p:spPr>
          <a:xfrm>
            <a:off x="381000" y="1143000"/>
            <a:ext cx="5486400" cy="5029200"/>
          </a:xfrm>
          <a:prstGeom prst="rect">
            <a:avLst/>
          </a:prstGeom>
          <a:noFill/>
        </p:spPr>
        <p:txBody>
          <a:bodyPr lIns="0" rIns="0">
            <a:normAutofit/>
          </a:bodyPr>
          <a:lstStyle>
            <a:lvl1pPr marL="228600" indent="-228600">
              <a:lnSpc>
                <a:spcPct val="100000"/>
              </a:lnSpc>
              <a:spcBef>
                <a:spcPts val="0"/>
              </a:spcBef>
              <a:spcAft>
                <a:spcPts val="600"/>
              </a:spcAft>
              <a:buClr>
                <a:schemeClr val="accent4"/>
              </a:buClr>
              <a:buFont typeface="Wingdings" panose="05000000000000000000" pitchFamily="2" charset="2"/>
              <a:buChar char="§"/>
              <a:defRPr sz="2000"/>
            </a:lvl1pPr>
            <a:lvl2pPr marL="685800" indent="-228600">
              <a:lnSpc>
                <a:spcPct val="100000"/>
              </a:lnSpc>
              <a:spcBef>
                <a:spcPts val="0"/>
              </a:spcBef>
              <a:spcAft>
                <a:spcPts val="600"/>
              </a:spcAft>
              <a:buClr>
                <a:schemeClr val="accent4"/>
              </a:buClr>
              <a:buFont typeface="Wingdings" panose="05000000000000000000" pitchFamily="2" charset="2"/>
              <a:buChar char="§"/>
              <a:defRPr sz="1800"/>
            </a:lvl2pPr>
            <a:lvl3pPr marL="1143000" indent="-228600">
              <a:lnSpc>
                <a:spcPct val="100000"/>
              </a:lnSpc>
              <a:spcBef>
                <a:spcPts val="0"/>
              </a:spcBef>
              <a:spcAft>
                <a:spcPts val="600"/>
              </a:spcAft>
              <a:buClr>
                <a:schemeClr val="accent4"/>
              </a:buClr>
              <a:buFont typeface="Wingdings" panose="05000000000000000000" pitchFamily="2" charset="2"/>
              <a:buChar char="§"/>
              <a:defRPr sz="1600"/>
            </a:lvl3pPr>
            <a:lvl4pPr marL="1600200" indent="-228600">
              <a:lnSpc>
                <a:spcPct val="100000"/>
              </a:lnSpc>
              <a:spcBef>
                <a:spcPts val="0"/>
              </a:spcBef>
              <a:spcAft>
                <a:spcPts val="600"/>
              </a:spcAft>
              <a:buClr>
                <a:schemeClr val="accent4"/>
              </a:buClr>
              <a:buFont typeface="Wingdings" panose="05000000000000000000" pitchFamily="2" charset="2"/>
              <a:buChar char="§"/>
              <a:defRPr sz="1400"/>
            </a:lvl4pPr>
            <a:lvl5pPr marL="2057400" indent="-228600">
              <a:lnSpc>
                <a:spcPct val="100000"/>
              </a:lnSpc>
              <a:spcBef>
                <a:spcPts val="0"/>
              </a:spcBef>
              <a:spcAft>
                <a:spcPts val="600"/>
              </a:spcAft>
              <a:buClr>
                <a:schemeClr val="accent4"/>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6">
            <a:extLst>
              <a:ext uri="{FF2B5EF4-FFF2-40B4-BE49-F238E27FC236}">
                <a16:creationId xmlns:a16="http://schemas.microsoft.com/office/drawing/2014/main" id="{D79DA07E-BF8B-4AC9-917B-DB5B68F00900}"/>
              </a:ext>
            </a:extLst>
          </p:cNvPr>
          <p:cNvSpPr>
            <a:spLocks noGrp="1"/>
          </p:cNvSpPr>
          <p:nvPr>
            <p:ph type="body" sz="quarter" idx="14" hasCustomPrompt="1"/>
          </p:nvPr>
        </p:nvSpPr>
        <p:spPr>
          <a:xfrm>
            <a:off x="6324600" y="1143000"/>
            <a:ext cx="5486400" cy="5029200"/>
          </a:xfrm>
          <a:prstGeom prst="rect">
            <a:avLst/>
          </a:prstGeom>
          <a:noFill/>
        </p:spPr>
        <p:txBody>
          <a:bodyPr lIns="0" rIns="0">
            <a:normAutofit/>
          </a:bodyPr>
          <a:lstStyle>
            <a:lvl1pPr marL="228600" indent="-228600">
              <a:lnSpc>
                <a:spcPct val="100000"/>
              </a:lnSpc>
              <a:spcBef>
                <a:spcPts val="0"/>
              </a:spcBef>
              <a:spcAft>
                <a:spcPts val="600"/>
              </a:spcAft>
              <a:buClr>
                <a:schemeClr val="accent4"/>
              </a:buClr>
              <a:buFont typeface="Wingdings" panose="05000000000000000000" pitchFamily="2" charset="2"/>
              <a:buChar char="§"/>
              <a:defRPr sz="2000"/>
            </a:lvl1pPr>
            <a:lvl2pPr marL="685800" indent="-228600">
              <a:lnSpc>
                <a:spcPct val="100000"/>
              </a:lnSpc>
              <a:spcBef>
                <a:spcPts val="0"/>
              </a:spcBef>
              <a:spcAft>
                <a:spcPts val="600"/>
              </a:spcAft>
              <a:buClr>
                <a:schemeClr val="accent4"/>
              </a:buClr>
              <a:buFont typeface="Wingdings" panose="05000000000000000000" pitchFamily="2" charset="2"/>
              <a:buChar char="§"/>
              <a:defRPr sz="1800"/>
            </a:lvl2pPr>
            <a:lvl3pPr marL="1143000" indent="-228600">
              <a:lnSpc>
                <a:spcPct val="100000"/>
              </a:lnSpc>
              <a:spcBef>
                <a:spcPts val="0"/>
              </a:spcBef>
              <a:spcAft>
                <a:spcPts val="600"/>
              </a:spcAft>
              <a:buClr>
                <a:schemeClr val="accent4"/>
              </a:buClr>
              <a:buFont typeface="Wingdings" panose="05000000000000000000" pitchFamily="2" charset="2"/>
              <a:buChar char="§"/>
              <a:defRPr sz="1600"/>
            </a:lvl3pPr>
            <a:lvl4pPr marL="1600200" indent="-228600">
              <a:lnSpc>
                <a:spcPct val="100000"/>
              </a:lnSpc>
              <a:spcBef>
                <a:spcPts val="0"/>
              </a:spcBef>
              <a:spcAft>
                <a:spcPts val="600"/>
              </a:spcAft>
              <a:buClr>
                <a:schemeClr val="accent4"/>
              </a:buClr>
              <a:buFont typeface="Wingdings" panose="05000000000000000000" pitchFamily="2" charset="2"/>
              <a:buChar char="§"/>
              <a:defRPr sz="1400"/>
            </a:lvl4pPr>
            <a:lvl5pPr marL="2057400" indent="-228600">
              <a:lnSpc>
                <a:spcPct val="100000"/>
              </a:lnSpc>
              <a:spcBef>
                <a:spcPts val="0"/>
              </a:spcBef>
              <a:spcAft>
                <a:spcPts val="600"/>
              </a:spcAft>
              <a:buClr>
                <a:schemeClr val="accent4"/>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1142451"/>
      </p:ext>
    </p:extLst>
  </p:cSld>
  <p:clrMapOvr>
    <a:masterClrMapping/>
  </p:clrMapOvr>
  <p:extLst>
    <p:ext uri="{DCECCB84-F9BA-43D5-87BE-67443E8EF086}">
      <p15:sldGuideLst xmlns:p15="http://schemas.microsoft.com/office/powerpoint/2012/main">
        <p15:guide id="1" orient="horz" pos="2160">
          <p15:clr>
            <a:srgbClr val="000000"/>
          </p15:clr>
        </p15:guide>
        <p15:guide id="2" pos="3840">
          <p15:clr>
            <a:srgbClr val="000000"/>
          </p15:clr>
        </p15:guide>
        <p15:guide id="3" orient="horz" pos="144">
          <p15:clr>
            <a:srgbClr val="000000"/>
          </p15:clr>
        </p15:guide>
        <p15:guide id="4" orient="horz" pos="432">
          <p15:clr>
            <a:srgbClr val="000000"/>
          </p15:clr>
        </p15:guide>
        <p15:guide id="5" orient="horz" pos="720">
          <p15:clr>
            <a:srgbClr val="000000"/>
          </p15:clr>
        </p15:guide>
        <p15:guide id="6" orient="horz" pos="3888">
          <p15:clr>
            <a:srgbClr val="000000"/>
          </p15:clr>
        </p15:guide>
        <p15:guide id="7" pos="240">
          <p15:clr>
            <a:srgbClr val="000000"/>
          </p15:clr>
        </p15:guide>
        <p15:guide id="8" pos="7440">
          <p15:clr>
            <a:srgbClr val="00000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3 Text Bod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D3C30-7FDD-43E0-A72B-59E03C320A5F}"/>
              </a:ext>
            </a:extLst>
          </p:cNvPr>
          <p:cNvSpPr>
            <a:spLocks noGrp="1"/>
          </p:cNvSpPr>
          <p:nvPr>
            <p:ph type="title"/>
          </p:nvPr>
        </p:nvSpPr>
        <p:spPr/>
        <p:txBody>
          <a:bodyPr/>
          <a:lstStyle/>
          <a:p>
            <a:r>
              <a:rPr lang="de-DE"/>
              <a:t>Mastertitelformat bearbeiten</a:t>
            </a:r>
            <a:endParaRPr lang="en-US"/>
          </a:p>
        </p:txBody>
      </p:sp>
      <p:sp>
        <p:nvSpPr>
          <p:cNvPr id="3" name="Date Placeholder 2">
            <a:extLst>
              <a:ext uri="{FF2B5EF4-FFF2-40B4-BE49-F238E27FC236}">
                <a16:creationId xmlns:a16="http://schemas.microsoft.com/office/drawing/2014/main" id="{1E1FA742-7A06-4C83-AA2E-A45F6EE77DE9}"/>
              </a:ext>
            </a:extLst>
          </p:cNvPr>
          <p:cNvSpPr>
            <a:spLocks noGrp="1"/>
          </p:cNvSpPr>
          <p:nvPr>
            <p:ph type="dt" sz="half" idx="10"/>
          </p:nvPr>
        </p:nvSpPr>
        <p:spPr/>
        <p:txBody>
          <a:bodyPr/>
          <a:lstStyle/>
          <a:p>
            <a:fld id="{3ADEA6A2-ABC0-4861-8C2E-FA02DB7195CA}" type="datetime1">
              <a:rPr lang="de-DE" smtClean="0"/>
              <a:t>04.04.2022</a:t>
            </a:fld>
            <a:endParaRPr lang="en-US" dirty="0"/>
          </a:p>
        </p:txBody>
      </p:sp>
      <p:sp>
        <p:nvSpPr>
          <p:cNvPr id="4" name="Footer Placeholder 3">
            <a:extLst>
              <a:ext uri="{FF2B5EF4-FFF2-40B4-BE49-F238E27FC236}">
                <a16:creationId xmlns:a16="http://schemas.microsoft.com/office/drawing/2014/main" id="{CCDE283C-11A1-4B72-B335-4C1D10B75909}"/>
              </a:ext>
            </a:extLst>
          </p:cNvPr>
          <p:cNvSpPr>
            <a:spLocks noGrp="1"/>
          </p:cNvSpPr>
          <p:nvPr>
            <p:ph type="ftr" sz="quarter" idx="11"/>
          </p:nvPr>
        </p:nvSpPr>
        <p:spPr/>
        <p:txBody>
          <a:bodyPr/>
          <a:lstStyle/>
          <a:p>
            <a:r>
              <a:rPr lang="en-US"/>
              <a:t>NTT DATA  Business Solutions AG</a:t>
            </a:r>
            <a:endParaRPr lang="en-US" dirty="0"/>
          </a:p>
        </p:txBody>
      </p:sp>
      <p:sp>
        <p:nvSpPr>
          <p:cNvPr id="5" name="Slide Number Placeholder 4">
            <a:extLst>
              <a:ext uri="{FF2B5EF4-FFF2-40B4-BE49-F238E27FC236}">
                <a16:creationId xmlns:a16="http://schemas.microsoft.com/office/drawing/2014/main" id="{90F9ED1C-4315-4562-BE97-650D206C0307}"/>
              </a:ext>
            </a:extLst>
          </p:cNvPr>
          <p:cNvSpPr>
            <a:spLocks noGrp="1"/>
          </p:cNvSpPr>
          <p:nvPr>
            <p:ph type="sldNum" sz="quarter" idx="12"/>
          </p:nvPr>
        </p:nvSpPr>
        <p:spPr/>
        <p:txBody>
          <a:bodyPr/>
          <a:lstStyle/>
          <a:p>
            <a:fld id="{5DCFEA4A-99CF-4414-AD29-E9642D34FAEA}" type="slidenum">
              <a:rPr lang="en-US" smtClean="0"/>
              <a:pPr/>
              <a:t>‹#›</a:t>
            </a:fld>
            <a:endParaRPr lang="en-US" dirty="0"/>
          </a:p>
        </p:txBody>
      </p:sp>
      <p:sp>
        <p:nvSpPr>
          <p:cNvPr id="7" name="Text Placeholder 6">
            <a:extLst>
              <a:ext uri="{FF2B5EF4-FFF2-40B4-BE49-F238E27FC236}">
                <a16:creationId xmlns:a16="http://schemas.microsoft.com/office/drawing/2014/main" id="{ED3715DD-0BD6-41FD-9CAF-3A93E74AC1BB}"/>
              </a:ext>
            </a:extLst>
          </p:cNvPr>
          <p:cNvSpPr>
            <a:spLocks noGrp="1"/>
          </p:cNvSpPr>
          <p:nvPr>
            <p:ph type="body" sz="quarter" idx="13" hasCustomPrompt="1"/>
          </p:nvPr>
        </p:nvSpPr>
        <p:spPr>
          <a:xfrm>
            <a:off x="381000" y="1143000"/>
            <a:ext cx="3505200" cy="5029200"/>
          </a:xfrm>
          <a:prstGeom prst="rect">
            <a:avLst/>
          </a:prstGeom>
          <a:noFill/>
        </p:spPr>
        <p:txBody>
          <a:bodyPr lIns="0" rIns="0">
            <a:normAutofit/>
          </a:bodyPr>
          <a:lstStyle>
            <a:lvl1pPr marL="228600" indent="-228600">
              <a:lnSpc>
                <a:spcPct val="100000"/>
              </a:lnSpc>
              <a:spcBef>
                <a:spcPts val="0"/>
              </a:spcBef>
              <a:spcAft>
                <a:spcPts val="600"/>
              </a:spcAft>
              <a:buClr>
                <a:schemeClr val="accent4"/>
              </a:buClr>
              <a:buFont typeface="Wingdings" panose="05000000000000000000" pitchFamily="2" charset="2"/>
              <a:buChar char="§"/>
              <a:defRPr sz="2000"/>
            </a:lvl1pPr>
            <a:lvl2pPr marL="685800" indent="-228600">
              <a:lnSpc>
                <a:spcPct val="100000"/>
              </a:lnSpc>
              <a:spcBef>
                <a:spcPts val="0"/>
              </a:spcBef>
              <a:spcAft>
                <a:spcPts val="600"/>
              </a:spcAft>
              <a:buClr>
                <a:schemeClr val="accent4"/>
              </a:buClr>
              <a:buFont typeface="Wingdings" panose="05000000000000000000" pitchFamily="2" charset="2"/>
              <a:buChar char="§"/>
              <a:defRPr sz="1800"/>
            </a:lvl2pPr>
            <a:lvl3pPr marL="1143000" indent="-228600">
              <a:lnSpc>
                <a:spcPct val="100000"/>
              </a:lnSpc>
              <a:spcBef>
                <a:spcPts val="0"/>
              </a:spcBef>
              <a:spcAft>
                <a:spcPts val="600"/>
              </a:spcAft>
              <a:buClr>
                <a:schemeClr val="accent4"/>
              </a:buClr>
              <a:buFont typeface="Wingdings" panose="05000000000000000000" pitchFamily="2" charset="2"/>
              <a:buChar char="§"/>
              <a:defRPr sz="1600"/>
            </a:lvl3pPr>
            <a:lvl4pPr marL="1600200" indent="-228600">
              <a:lnSpc>
                <a:spcPct val="100000"/>
              </a:lnSpc>
              <a:spcBef>
                <a:spcPts val="0"/>
              </a:spcBef>
              <a:spcAft>
                <a:spcPts val="600"/>
              </a:spcAft>
              <a:buClr>
                <a:schemeClr val="accent4"/>
              </a:buClr>
              <a:buFont typeface="Wingdings" panose="05000000000000000000" pitchFamily="2" charset="2"/>
              <a:buChar char="§"/>
              <a:defRPr sz="1400"/>
            </a:lvl4pPr>
            <a:lvl5pPr marL="2057400" indent="-228600">
              <a:lnSpc>
                <a:spcPct val="100000"/>
              </a:lnSpc>
              <a:spcBef>
                <a:spcPts val="0"/>
              </a:spcBef>
              <a:spcAft>
                <a:spcPts val="600"/>
              </a:spcAft>
              <a:buClr>
                <a:schemeClr val="accent4"/>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6">
            <a:extLst>
              <a:ext uri="{FF2B5EF4-FFF2-40B4-BE49-F238E27FC236}">
                <a16:creationId xmlns:a16="http://schemas.microsoft.com/office/drawing/2014/main" id="{D79DA07E-BF8B-4AC9-917B-DB5B68F00900}"/>
              </a:ext>
            </a:extLst>
          </p:cNvPr>
          <p:cNvSpPr>
            <a:spLocks noGrp="1"/>
          </p:cNvSpPr>
          <p:nvPr>
            <p:ph type="body" sz="quarter" idx="14" hasCustomPrompt="1"/>
          </p:nvPr>
        </p:nvSpPr>
        <p:spPr>
          <a:xfrm>
            <a:off x="4343400" y="1143000"/>
            <a:ext cx="3505200" cy="5029200"/>
          </a:xfrm>
          <a:prstGeom prst="rect">
            <a:avLst/>
          </a:prstGeom>
          <a:noFill/>
        </p:spPr>
        <p:txBody>
          <a:bodyPr lIns="0" rIns="0">
            <a:normAutofit/>
          </a:bodyPr>
          <a:lstStyle>
            <a:lvl1pPr marL="228600" indent="-228600">
              <a:lnSpc>
                <a:spcPct val="100000"/>
              </a:lnSpc>
              <a:spcBef>
                <a:spcPts val="0"/>
              </a:spcBef>
              <a:spcAft>
                <a:spcPts val="600"/>
              </a:spcAft>
              <a:buClr>
                <a:schemeClr val="accent4"/>
              </a:buClr>
              <a:buFont typeface="Wingdings" panose="05000000000000000000" pitchFamily="2" charset="2"/>
              <a:buChar char="§"/>
              <a:defRPr sz="2000"/>
            </a:lvl1pPr>
            <a:lvl2pPr marL="685800" indent="-228600">
              <a:lnSpc>
                <a:spcPct val="100000"/>
              </a:lnSpc>
              <a:spcBef>
                <a:spcPts val="0"/>
              </a:spcBef>
              <a:spcAft>
                <a:spcPts val="600"/>
              </a:spcAft>
              <a:buClr>
                <a:schemeClr val="accent4"/>
              </a:buClr>
              <a:buFont typeface="Wingdings" panose="05000000000000000000" pitchFamily="2" charset="2"/>
              <a:buChar char="§"/>
              <a:defRPr sz="1800"/>
            </a:lvl2pPr>
            <a:lvl3pPr marL="1143000" indent="-228600">
              <a:lnSpc>
                <a:spcPct val="100000"/>
              </a:lnSpc>
              <a:spcBef>
                <a:spcPts val="0"/>
              </a:spcBef>
              <a:spcAft>
                <a:spcPts val="600"/>
              </a:spcAft>
              <a:buClr>
                <a:schemeClr val="accent4"/>
              </a:buClr>
              <a:buFont typeface="Wingdings" panose="05000000000000000000" pitchFamily="2" charset="2"/>
              <a:buChar char="§"/>
              <a:defRPr sz="1600"/>
            </a:lvl3pPr>
            <a:lvl4pPr marL="1600200" indent="-228600">
              <a:lnSpc>
                <a:spcPct val="100000"/>
              </a:lnSpc>
              <a:spcBef>
                <a:spcPts val="0"/>
              </a:spcBef>
              <a:spcAft>
                <a:spcPts val="600"/>
              </a:spcAft>
              <a:buClr>
                <a:schemeClr val="accent4"/>
              </a:buClr>
              <a:buFont typeface="Wingdings" panose="05000000000000000000" pitchFamily="2" charset="2"/>
              <a:buChar char="§"/>
              <a:defRPr sz="1400"/>
            </a:lvl4pPr>
            <a:lvl5pPr marL="2057400" indent="-228600">
              <a:lnSpc>
                <a:spcPct val="100000"/>
              </a:lnSpc>
              <a:spcBef>
                <a:spcPts val="0"/>
              </a:spcBef>
              <a:spcAft>
                <a:spcPts val="600"/>
              </a:spcAft>
              <a:buClr>
                <a:schemeClr val="accent4"/>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a:extLst>
              <a:ext uri="{FF2B5EF4-FFF2-40B4-BE49-F238E27FC236}">
                <a16:creationId xmlns:a16="http://schemas.microsoft.com/office/drawing/2014/main" id="{9B293AEC-FF54-414A-9E09-F8EA412858F8}"/>
              </a:ext>
            </a:extLst>
          </p:cNvPr>
          <p:cNvSpPr>
            <a:spLocks noGrp="1"/>
          </p:cNvSpPr>
          <p:nvPr>
            <p:ph type="body" sz="quarter" idx="15" hasCustomPrompt="1"/>
          </p:nvPr>
        </p:nvSpPr>
        <p:spPr>
          <a:xfrm>
            <a:off x="8305800" y="1143000"/>
            <a:ext cx="3505200" cy="5029200"/>
          </a:xfrm>
          <a:prstGeom prst="rect">
            <a:avLst/>
          </a:prstGeom>
          <a:noFill/>
        </p:spPr>
        <p:txBody>
          <a:bodyPr lIns="0" rIns="0">
            <a:normAutofit/>
          </a:bodyPr>
          <a:lstStyle>
            <a:lvl1pPr marL="228600" indent="-228600">
              <a:lnSpc>
                <a:spcPct val="100000"/>
              </a:lnSpc>
              <a:spcBef>
                <a:spcPts val="0"/>
              </a:spcBef>
              <a:spcAft>
                <a:spcPts val="600"/>
              </a:spcAft>
              <a:buClr>
                <a:schemeClr val="accent4"/>
              </a:buClr>
              <a:buFont typeface="Wingdings" panose="05000000000000000000" pitchFamily="2" charset="2"/>
              <a:buChar char="§"/>
              <a:defRPr sz="2000"/>
            </a:lvl1pPr>
            <a:lvl2pPr marL="685800" indent="-228600">
              <a:lnSpc>
                <a:spcPct val="100000"/>
              </a:lnSpc>
              <a:spcBef>
                <a:spcPts val="0"/>
              </a:spcBef>
              <a:spcAft>
                <a:spcPts val="600"/>
              </a:spcAft>
              <a:buClr>
                <a:schemeClr val="accent4"/>
              </a:buClr>
              <a:buFont typeface="Wingdings" panose="05000000000000000000" pitchFamily="2" charset="2"/>
              <a:buChar char="§"/>
              <a:defRPr sz="1800"/>
            </a:lvl2pPr>
            <a:lvl3pPr marL="1143000" indent="-228600">
              <a:lnSpc>
                <a:spcPct val="100000"/>
              </a:lnSpc>
              <a:spcBef>
                <a:spcPts val="0"/>
              </a:spcBef>
              <a:spcAft>
                <a:spcPts val="600"/>
              </a:spcAft>
              <a:buClr>
                <a:schemeClr val="accent4"/>
              </a:buClr>
              <a:buFont typeface="Wingdings" panose="05000000000000000000" pitchFamily="2" charset="2"/>
              <a:buChar char="§"/>
              <a:defRPr sz="1600"/>
            </a:lvl3pPr>
            <a:lvl4pPr marL="1600200" indent="-228600">
              <a:lnSpc>
                <a:spcPct val="100000"/>
              </a:lnSpc>
              <a:spcBef>
                <a:spcPts val="0"/>
              </a:spcBef>
              <a:spcAft>
                <a:spcPts val="600"/>
              </a:spcAft>
              <a:buClr>
                <a:schemeClr val="accent4"/>
              </a:buClr>
              <a:buFont typeface="Wingdings" panose="05000000000000000000" pitchFamily="2" charset="2"/>
              <a:buChar char="§"/>
              <a:defRPr sz="1400"/>
            </a:lvl4pPr>
            <a:lvl5pPr marL="2057400" indent="-228600">
              <a:lnSpc>
                <a:spcPct val="100000"/>
              </a:lnSpc>
              <a:spcBef>
                <a:spcPts val="0"/>
              </a:spcBef>
              <a:spcAft>
                <a:spcPts val="600"/>
              </a:spcAft>
              <a:buClr>
                <a:schemeClr val="accent4"/>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9386926"/>
      </p:ext>
    </p:extLst>
  </p:cSld>
  <p:clrMapOvr>
    <a:masterClrMapping/>
  </p:clrMapOvr>
  <p:extLst>
    <p:ext uri="{DCECCB84-F9BA-43D5-87BE-67443E8EF086}">
      <p15:sldGuideLst xmlns:p15="http://schemas.microsoft.com/office/powerpoint/2012/main">
        <p15:guide id="1" orient="horz" pos="2160">
          <p15:clr>
            <a:srgbClr val="000000"/>
          </p15:clr>
        </p15:guide>
        <p15:guide id="2" pos="3840">
          <p15:clr>
            <a:srgbClr val="000000"/>
          </p15:clr>
        </p15:guide>
        <p15:guide id="3" orient="horz" pos="144">
          <p15:clr>
            <a:srgbClr val="000000"/>
          </p15:clr>
        </p15:guide>
        <p15:guide id="4" orient="horz" pos="432">
          <p15:clr>
            <a:srgbClr val="000000"/>
          </p15:clr>
        </p15:guide>
        <p15:guide id="5" orient="horz" pos="720">
          <p15:clr>
            <a:srgbClr val="000000"/>
          </p15:clr>
        </p15:guide>
        <p15:guide id="6" orient="horz" pos="3888">
          <p15:clr>
            <a:srgbClr val="000000"/>
          </p15:clr>
        </p15:guide>
        <p15:guide id="7" pos="240">
          <p15:clr>
            <a:srgbClr val="000000"/>
          </p15:clr>
        </p15:guide>
        <p15:guide id="8" pos="7440">
          <p15:clr>
            <a:srgbClr val="00000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9D098-87AC-47DD-A2EC-59C99D3EF709}"/>
              </a:ext>
            </a:extLst>
          </p:cNvPr>
          <p:cNvSpPr>
            <a:spLocks noGrp="1"/>
          </p:cNvSpPr>
          <p:nvPr>
            <p:ph type="title"/>
          </p:nvPr>
        </p:nvSpPr>
        <p:spPr/>
        <p:txBody>
          <a:bodyPr/>
          <a:lstStyle/>
          <a:p>
            <a:r>
              <a:rPr lang="de-DE"/>
              <a:t>Mastertitelformat bearbeiten</a:t>
            </a:r>
            <a:endParaRPr lang="en-US"/>
          </a:p>
        </p:txBody>
      </p:sp>
      <p:sp>
        <p:nvSpPr>
          <p:cNvPr id="3" name="Date Placeholder 2">
            <a:extLst>
              <a:ext uri="{FF2B5EF4-FFF2-40B4-BE49-F238E27FC236}">
                <a16:creationId xmlns:a16="http://schemas.microsoft.com/office/drawing/2014/main" id="{7BF2B6D5-7035-4FEF-934A-8000698872E7}"/>
              </a:ext>
            </a:extLst>
          </p:cNvPr>
          <p:cNvSpPr>
            <a:spLocks noGrp="1"/>
          </p:cNvSpPr>
          <p:nvPr>
            <p:ph type="dt" sz="half" idx="10"/>
          </p:nvPr>
        </p:nvSpPr>
        <p:spPr/>
        <p:txBody>
          <a:bodyPr/>
          <a:lstStyle/>
          <a:p>
            <a:fld id="{970BB5AB-70AE-4C95-8417-FA1239E48936}" type="datetime1">
              <a:rPr lang="de-DE" smtClean="0"/>
              <a:t>04.04.2022</a:t>
            </a:fld>
            <a:endParaRPr lang="en-US" dirty="0"/>
          </a:p>
        </p:txBody>
      </p:sp>
      <p:sp>
        <p:nvSpPr>
          <p:cNvPr id="4" name="Footer Placeholder 3">
            <a:extLst>
              <a:ext uri="{FF2B5EF4-FFF2-40B4-BE49-F238E27FC236}">
                <a16:creationId xmlns:a16="http://schemas.microsoft.com/office/drawing/2014/main" id="{6F48C6AA-862E-4499-883C-13B384D53D2F}"/>
              </a:ext>
            </a:extLst>
          </p:cNvPr>
          <p:cNvSpPr>
            <a:spLocks noGrp="1"/>
          </p:cNvSpPr>
          <p:nvPr>
            <p:ph type="ftr" sz="quarter" idx="11"/>
          </p:nvPr>
        </p:nvSpPr>
        <p:spPr/>
        <p:txBody>
          <a:bodyPr/>
          <a:lstStyle/>
          <a:p>
            <a:r>
              <a:rPr lang="en-US"/>
              <a:t>NTT DATA  Business Solutions AG</a:t>
            </a:r>
            <a:endParaRPr lang="en-US" dirty="0"/>
          </a:p>
        </p:txBody>
      </p:sp>
      <p:sp>
        <p:nvSpPr>
          <p:cNvPr id="5" name="Slide Number Placeholder 4">
            <a:extLst>
              <a:ext uri="{FF2B5EF4-FFF2-40B4-BE49-F238E27FC236}">
                <a16:creationId xmlns:a16="http://schemas.microsoft.com/office/drawing/2014/main" id="{AF7C8910-9F56-4581-AB25-3AC63BF25741}"/>
              </a:ext>
            </a:extLst>
          </p:cNvPr>
          <p:cNvSpPr>
            <a:spLocks noGrp="1"/>
          </p:cNvSpPr>
          <p:nvPr>
            <p:ph type="sldNum" sz="quarter" idx="12"/>
          </p:nvPr>
        </p:nvSpPr>
        <p:spPr/>
        <p:txBody>
          <a:bodyPr/>
          <a:lstStyle/>
          <a:p>
            <a:fld id="{5DCFEA4A-99CF-4414-AD29-E9642D34FAEA}" type="slidenum">
              <a:rPr lang="en-US" smtClean="0"/>
              <a:pPr/>
              <a:t>‹#›</a:t>
            </a:fld>
            <a:endParaRPr lang="en-US" dirty="0"/>
          </a:p>
        </p:txBody>
      </p:sp>
      <p:sp>
        <p:nvSpPr>
          <p:cNvPr id="8" name="Text Placeholder 7">
            <a:extLst>
              <a:ext uri="{FF2B5EF4-FFF2-40B4-BE49-F238E27FC236}">
                <a16:creationId xmlns:a16="http://schemas.microsoft.com/office/drawing/2014/main" id="{42333557-E5E8-449C-AF8D-6C5C3B9B1EBC}"/>
              </a:ext>
            </a:extLst>
          </p:cNvPr>
          <p:cNvSpPr>
            <a:spLocks noGrp="1"/>
          </p:cNvSpPr>
          <p:nvPr>
            <p:ph type="body" sz="quarter" idx="13" hasCustomPrompt="1"/>
          </p:nvPr>
        </p:nvSpPr>
        <p:spPr>
          <a:xfrm>
            <a:off x="381000" y="685800"/>
            <a:ext cx="11430000" cy="381000"/>
          </a:xfrm>
          <a:prstGeom prst="rect">
            <a:avLst/>
          </a:prstGeom>
        </p:spPr>
        <p:txBody>
          <a:bodyPr lIns="0" rIns="0"/>
          <a:lstStyle>
            <a:lvl1pPr marL="0" indent="0">
              <a:lnSpc>
                <a:spcPct val="100000"/>
              </a:lnSpc>
              <a:spcBef>
                <a:spcPts val="0"/>
              </a:spcBef>
              <a:buNone/>
              <a:defRPr sz="18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stye</a:t>
            </a:r>
          </a:p>
        </p:txBody>
      </p:sp>
    </p:spTree>
    <p:extLst>
      <p:ext uri="{BB962C8B-B14F-4D97-AF65-F5344CB8AC3E}">
        <p14:creationId xmlns:p14="http://schemas.microsoft.com/office/powerpoint/2010/main" val="2003118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Text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9D098-87AC-47DD-A2EC-59C99D3EF709}"/>
              </a:ext>
            </a:extLst>
          </p:cNvPr>
          <p:cNvSpPr>
            <a:spLocks noGrp="1"/>
          </p:cNvSpPr>
          <p:nvPr>
            <p:ph type="title"/>
          </p:nvPr>
        </p:nvSpPr>
        <p:spPr/>
        <p:txBody>
          <a:bodyPr/>
          <a:lstStyle/>
          <a:p>
            <a:r>
              <a:rPr lang="de-DE"/>
              <a:t>Mastertitelformat bearbeiten</a:t>
            </a:r>
            <a:endParaRPr lang="en-US"/>
          </a:p>
        </p:txBody>
      </p:sp>
      <p:sp>
        <p:nvSpPr>
          <p:cNvPr id="3" name="Date Placeholder 2">
            <a:extLst>
              <a:ext uri="{FF2B5EF4-FFF2-40B4-BE49-F238E27FC236}">
                <a16:creationId xmlns:a16="http://schemas.microsoft.com/office/drawing/2014/main" id="{7BF2B6D5-7035-4FEF-934A-8000698872E7}"/>
              </a:ext>
            </a:extLst>
          </p:cNvPr>
          <p:cNvSpPr>
            <a:spLocks noGrp="1"/>
          </p:cNvSpPr>
          <p:nvPr>
            <p:ph type="dt" sz="half" idx="10"/>
          </p:nvPr>
        </p:nvSpPr>
        <p:spPr/>
        <p:txBody>
          <a:bodyPr/>
          <a:lstStyle/>
          <a:p>
            <a:fld id="{055613FE-13B8-49B7-8F62-DE3D3B3DB706}" type="datetime1">
              <a:rPr lang="de-DE" smtClean="0"/>
              <a:t>04.04.2022</a:t>
            </a:fld>
            <a:endParaRPr lang="en-US" dirty="0"/>
          </a:p>
        </p:txBody>
      </p:sp>
      <p:sp>
        <p:nvSpPr>
          <p:cNvPr id="4" name="Footer Placeholder 3">
            <a:extLst>
              <a:ext uri="{FF2B5EF4-FFF2-40B4-BE49-F238E27FC236}">
                <a16:creationId xmlns:a16="http://schemas.microsoft.com/office/drawing/2014/main" id="{6F48C6AA-862E-4499-883C-13B384D53D2F}"/>
              </a:ext>
            </a:extLst>
          </p:cNvPr>
          <p:cNvSpPr>
            <a:spLocks noGrp="1"/>
          </p:cNvSpPr>
          <p:nvPr>
            <p:ph type="ftr" sz="quarter" idx="11"/>
          </p:nvPr>
        </p:nvSpPr>
        <p:spPr/>
        <p:txBody>
          <a:bodyPr/>
          <a:lstStyle/>
          <a:p>
            <a:r>
              <a:rPr lang="en-US"/>
              <a:t>NTT DATA  Business Solutions AG</a:t>
            </a:r>
            <a:endParaRPr lang="en-US" dirty="0"/>
          </a:p>
        </p:txBody>
      </p:sp>
      <p:sp>
        <p:nvSpPr>
          <p:cNvPr id="5" name="Slide Number Placeholder 4">
            <a:extLst>
              <a:ext uri="{FF2B5EF4-FFF2-40B4-BE49-F238E27FC236}">
                <a16:creationId xmlns:a16="http://schemas.microsoft.com/office/drawing/2014/main" id="{AF7C8910-9F56-4581-AB25-3AC63BF25741}"/>
              </a:ext>
            </a:extLst>
          </p:cNvPr>
          <p:cNvSpPr>
            <a:spLocks noGrp="1"/>
          </p:cNvSpPr>
          <p:nvPr>
            <p:ph type="sldNum" sz="quarter" idx="12"/>
          </p:nvPr>
        </p:nvSpPr>
        <p:spPr/>
        <p:txBody>
          <a:bodyPr/>
          <a:lstStyle/>
          <a:p>
            <a:fld id="{5DCFEA4A-99CF-4414-AD29-E9642D34FAEA}" type="slidenum">
              <a:rPr lang="en-US" smtClean="0"/>
              <a:pPr/>
              <a:t>‹#›</a:t>
            </a:fld>
            <a:endParaRPr lang="en-US" dirty="0"/>
          </a:p>
        </p:txBody>
      </p:sp>
      <p:sp>
        <p:nvSpPr>
          <p:cNvPr id="8" name="Text Placeholder 7">
            <a:extLst>
              <a:ext uri="{FF2B5EF4-FFF2-40B4-BE49-F238E27FC236}">
                <a16:creationId xmlns:a16="http://schemas.microsoft.com/office/drawing/2014/main" id="{42333557-E5E8-449C-AF8D-6C5C3B9B1EBC}"/>
              </a:ext>
            </a:extLst>
          </p:cNvPr>
          <p:cNvSpPr>
            <a:spLocks noGrp="1"/>
          </p:cNvSpPr>
          <p:nvPr>
            <p:ph type="body" sz="quarter" idx="13" hasCustomPrompt="1"/>
          </p:nvPr>
        </p:nvSpPr>
        <p:spPr>
          <a:xfrm>
            <a:off x="381000" y="685800"/>
            <a:ext cx="11430000" cy="381000"/>
          </a:xfrm>
          <a:prstGeom prst="rect">
            <a:avLst/>
          </a:prstGeom>
        </p:spPr>
        <p:txBody>
          <a:bodyPr lIns="0" rIns="0"/>
          <a:lstStyle>
            <a:lvl1pPr marL="0" indent="0">
              <a:lnSpc>
                <a:spcPct val="100000"/>
              </a:lnSpc>
              <a:spcBef>
                <a:spcPts val="0"/>
              </a:spcBef>
              <a:buNone/>
              <a:defRPr sz="18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stye</a:t>
            </a:r>
          </a:p>
        </p:txBody>
      </p:sp>
      <p:sp>
        <p:nvSpPr>
          <p:cNvPr id="7" name="Text Placeholder 6">
            <a:extLst>
              <a:ext uri="{FF2B5EF4-FFF2-40B4-BE49-F238E27FC236}">
                <a16:creationId xmlns:a16="http://schemas.microsoft.com/office/drawing/2014/main" id="{CCFD31A3-3E02-4888-A19E-0FB3C336E1AC}"/>
              </a:ext>
            </a:extLst>
          </p:cNvPr>
          <p:cNvSpPr>
            <a:spLocks noGrp="1"/>
          </p:cNvSpPr>
          <p:nvPr>
            <p:ph type="body" sz="quarter" idx="14" hasCustomPrompt="1"/>
          </p:nvPr>
        </p:nvSpPr>
        <p:spPr>
          <a:xfrm>
            <a:off x="381000" y="1371600"/>
            <a:ext cx="11430000" cy="4800600"/>
          </a:xfrm>
          <a:prstGeom prst="rect">
            <a:avLst/>
          </a:prstGeom>
          <a:noFill/>
        </p:spPr>
        <p:txBody>
          <a:bodyPr lIns="0" rIns="0">
            <a:normAutofit/>
          </a:bodyPr>
          <a:lstStyle>
            <a:lvl1pPr marL="228600" indent="-228600">
              <a:lnSpc>
                <a:spcPct val="100000"/>
              </a:lnSpc>
              <a:spcBef>
                <a:spcPts val="0"/>
              </a:spcBef>
              <a:spcAft>
                <a:spcPts val="600"/>
              </a:spcAft>
              <a:buClr>
                <a:schemeClr val="accent4"/>
              </a:buClr>
              <a:buFont typeface="Wingdings" panose="05000000000000000000" pitchFamily="2" charset="2"/>
              <a:buChar char="§"/>
              <a:defRPr sz="2000"/>
            </a:lvl1pPr>
            <a:lvl2pPr marL="685800" indent="-228600">
              <a:lnSpc>
                <a:spcPct val="100000"/>
              </a:lnSpc>
              <a:spcBef>
                <a:spcPts val="0"/>
              </a:spcBef>
              <a:spcAft>
                <a:spcPts val="600"/>
              </a:spcAft>
              <a:buClr>
                <a:schemeClr val="accent4"/>
              </a:buClr>
              <a:buFont typeface="Wingdings" panose="05000000000000000000" pitchFamily="2" charset="2"/>
              <a:buChar char="§"/>
              <a:defRPr sz="1800"/>
            </a:lvl2pPr>
            <a:lvl3pPr marL="1143000" indent="-228600">
              <a:lnSpc>
                <a:spcPct val="100000"/>
              </a:lnSpc>
              <a:spcBef>
                <a:spcPts val="0"/>
              </a:spcBef>
              <a:spcAft>
                <a:spcPts val="600"/>
              </a:spcAft>
              <a:buClr>
                <a:schemeClr val="accent4"/>
              </a:buClr>
              <a:buFont typeface="Wingdings" panose="05000000000000000000" pitchFamily="2" charset="2"/>
              <a:buChar char="§"/>
              <a:defRPr sz="1600"/>
            </a:lvl3pPr>
            <a:lvl4pPr marL="1600200" indent="-228600">
              <a:lnSpc>
                <a:spcPct val="100000"/>
              </a:lnSpc>
              <a:spcBef>
                <a:spcPts val="0"/>
              </a:spcBef>
              <a:spcAft>
                <a:spcPts val="600"/>
              </a:spcAft>
              <a:buClr>
                <a:schemeClr val="accent4"/>
              </a:buClr>
              <a:buFont typeface="Wingdings" panose="05000000000000000000" pitchFamily="2" charset="2"/>
              <a:buChar char="§"/>
              <a:defRPr sz="1400"/>
            </a:lvl4pPr>
            <a:lvl5pPr marL="2057400" indent="-228600">
              <a:lnSpc>
                <a:spcPct val="100000"/>
              </a:lnSpc>
              <a:spcBef>
                <a:spcPts val="0"/>
              </a:spcBef>
              <a:spcAft>
                <a:spcPts val="600"/>
              </a:spcAft>
              <a:buClr>
                <a:schemeClr val="accent4"/>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0987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2 Text Bod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9D098-87AC-47DD-A2EC-59C99D3EF709}"/>
              </a:ext>
            </a:extLst>
          </p:cNvPr>
          <p:cNvSpPr>
            <a:spLocks noGrp="1"/>
          </p:cNvSpPr>
          <p:nvPr>
            <p:ph type="title"/>
          </p:nvPr>
        </p:nvSpPr>
        <p:spPr/>
        <p:txBody>
          <a:bodyPr/>
          <a:lstStyle/>
          <a:p>
            <a:r>
              <a:rPr lang="de-DE"/>
              <a:t>Mastertitelformat bearbeiten</a:t>
            </a:r>
            <a:endParaRPr lang="en-US"/>
          </a:p>
        </p:txBody>
      </p:sp>
      <p:sp>
        <p:nvSpPr>
          <p:cNvPr id="3" name="Date Placeholder 2">
            <a:extLst>
              <a:ext uri="{FF2B5EF4-FFF2-40B4-BE49-F238E27FC236}">
                <a16:creationId xmlns:a16="http://schemas.microsoft.com/office/drawing/2014/main" id="{7BF2B6D5-7035-4FEF-934A-8000698872E7}"/>
              </a:ext>
            </a:extLst>
          </p:cNvPr>
          <p:cNvSpPr>
            <a:spLocks noGrp="1"/>
          </p:cNvSpPr>
          <p:nvPr>
            <p:ph type="dt" sz="half" idx="10"/>
          </p:nvPr>
        </p:nvSpPr>
        <p:spPr/>
        <p:txBody>
          <a:bodyPr/>
          <a:lstStyle/>
          <a:p>
            <a:fld id="{159ECB16-5F85-4834-9EDD-944D39F756C0}" type="datetime1">
              <a:rPr lang="de-DE" smtClean="0"/>
              <a:t>04.04.2022</a:t>
            </a:fld>
            <a:endParaRPr lang="en-US" dirty="0"/>
          </a:p>
        </p:txBody>
      </p:sp>
      <p:sp>
        <p:nvSpPr>
          <p:cNvPr id="4" name="Footer Placeholder 3">
            <a:extLst>
              <a:ext uri="{FF2B5EF4-FFF2-40B4-BE49-F238E27FC236}">
                <a16:creationId xmlns:a16="http://schemas.microsoft.com/office/drawing/2014/main" id="{6F48C6AA-862E-4499-883C-13B384D53D2F}"/>
              </a:ext>
            </a:extLst>
          </p:cNvPr>
          <p:cNvSpPr>
            <a:spLocks noGrp="1"/>
          </p:cNvSpPr>
          <p:nvPr>
            <p:ph type="ftr" sz="quarter" idx="11"/>
          </p:nvPr>
        </p:nvSpPr>
        <p:spPr/>
        <p:txBody>
          <a:bodyPr/>
          <a:lstStyle/>
          <a:p>
            <a:r>
              <a:rPr lang="en-US"/>
              <a:t>NTT DATA  Business Solutions AG</a:t>
            </a:r>
            <a:endParaRPr lang="en-US" dirty="0"/>
          </a:p>
        </p:txBody>
      </p:sp>
      <p:sp>
        <p:nvSpPr>
          <p:cNvPr id="5" name="Slide Number Placeholder 4">
            <a:extLst>
              <a:ext uri="{FF2B5EF4-FFF2-40B4-BE49-F238E27FC236}">
                <a16:creationId xmlns:a16="http://schemas.microsoft.com/office/drawing/2014/main" id="{AF7C8910-9F56-4581-AB25-3AC63BF25741}"/>
              </a:ext>
            </a:extLst>
          </p:cNvPr>
          <p:cNvSpPr>
            <a:spLocks noGrp="1"/>
          </p:cNvSpPr>
          <p:nvPr>
            <p:ph type="sldNum" sz="quarter" idx="12"/>
          </p:nvPr>
        </p:nvSpPr>
        <p:spPr/>
        <p:txBody>
          <a:bodyPr/>
          <a:lstStyle/>
          <a:p>
            <a:fld id="{5DCFEA4A-99CF-4414-AD29-E9642D34FAEA}" type="slidenum">
              <a:rPr lang="en-US" smtClean="0"/>
              <a:pPr/>
              <a:t>‹#›</a:t>
            </a:fld>
            <a:endParaRPr lang="en-US" dirty="0"/>
          </a:p>
        </p:txBody>
      </p:sp>
      <p:sp>
        <p:nvSpPr>
          <p:cNvPr id="8" name="Text Placeholder 7">
            <a:extLst>
              <a:ext uri="{FF2B5EF4-FFF2-40B4-BE49-F238E27FC236}">
                <a16:creationId xmlns:a16="http://schemas.microsoft.com/office/drawing/2014/main" id="{42333557-E5E8-449C-AF8D-6C5C3B9B1EBC}"/>
              </a:ext>
            </a:extLst>
          </p:cNvPr>
          <p:cNvSpPr>
            <a:spLocks noGrp="1"/>
          </p:cNvSpPr>
          <p:nvPr>
            <p:ph type="body" sz="quarter" idx="13" hasCustomPrompt="1"/>
          </p:nvPr>
        </p:nvSpPr>
        <p:spPr>
          <a:xfrm>
            <a:off x="381000" y="685800"/>
            <a:ext cx="11430000" cy="381000"/>
          </a:xfrm>
          <a:prstGeom prst="rect">
            <a:avLst/>
          </a:prstGeom>
        </p:spPr>
        <p:txBody>
          <a:bodyPr lIns="0" rIns="0"/>
          <a:lstStyle>
            <a:lvl1pPr marL="0" indent="0">
              <a:lnSpc>
                <a:spcPct val="100000"/>
              </a:lnSpc>
              <a:spcBef>
                <a:spcPts val="0"/>
              </a:spcBef>
              <a:buNone/>
              <a:defRPr sz="18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stye</a:t>
            </a:r>
          </a:p>
        </p:txBody>
      </p:sp>
      <p:sp>
        <p:nvSpPr>
          <p:cNvPr id="7" name="Text Placeholder 6">
            <a:extLst>
              <a:ext uri="{FF2B5EF4-FFF2-40B4-BE49-F238E27FC236}">
                <a16:creationId xmlns:a16="http://schemas.microsoft.com/office/drawing/2014/main" id="{D817712D-CD8C-4661-B93C-40413D93FBE4}"/>
              </a:ext>
            </a:extLst>
          </p:cNvPr>
          <p:cNvSpPr>
            <a:spLocks noGrp="1"/>
          </p:cNvSpPr>
          <p:nvPr>
            <p:ph type="body" sz="quarter" idx="14"/>
          </p:nvPr>
        </p:nvSpPr>
        <p:spPr>
          <a:xfrm>
            <a:off x="381000" y="1371600"/>
            <a:ext cx="5486400" cy="4800600"/>
          </a:xfrm>
          <a:prstGeom prst="rect">
            <a:avLst/>
          </a:prstGeom>
          <a:noFill/>
        </p:spPr>
        <p:txBody>
          <a:bodyPr lIns="0" rIns="0"/>
          <a:lstStyle>
            <a:lvl1pPr marL="228600" indent="-228600">
              <a:lnSpc>
                <a:spcPct val="100000"/>
              </a:lnSpc>
              <a:spcBef>
                <a:spcPts val="0"/>
              </a:spcBef>
              <a:spcAft>
                <a:spcPts val="600"/>
              </a:spcAft>
              <a:buClr>
                <a:schemeClr val="accent4"/>
              </a:buClr>
              <a:buFont typeface="Wingdings" panose="05000000000000000000" pitchFamily="2" charset="2"/>
              <a:buChar char="§"/>
              <a:defRPr sz="2000"/>
            </a:lvl1pPr>
            <a:lvl2pPr marL="685800" indent="-228600">
              <a:lnSpc>
                <a:spcPct val="100000"/>
              </a:lnSpc>
              <a:spcBef>
                <a:spcPts val="0"/>
              </a:spcBef>
              <a:spcAft>
                <a:spcPts val="600"/>
              </a:spcAft>
              <a:buClr>
                <a:schemeClr val="accent4"/>
              </a:buClr>
              <a:buFont typeface="Wingdings" panose="05000000000000000000" pitchFamily="2" charset="2"/>
              <a:buChar char="§"/>
              <a:defRPr sz="1800"/>
            </a:lvl2pPr>
            <a:lvl3pPr marL="1143000" indent="-228600">
              <a:lnSpc>
                <a:spcPct val="100000"/>
              </a:lnSpc>
              <a:spcBef>
                <a:spcPts val="0"/>
              </a:spcBef>
              <a:spcAft>
                <a:spcPts val="600"/>
              </a:spcAft>
              <a:buClr>
                <a:schemeClr val="accent4"/>
              </a:buClr>
              <a:buFont typeface="Wingdings" panose="05000000000000000000" pitchFamily="2" charset="2"/>
              <a:buChar char="§"/>
              <a:defRPr sz="1600"/>
            </a:lvl3pPr>
            <a:lvl4pPr marL="1600200" indent="-228600">
              <a:lnSpc>
                <a:spcPct val="100000"/>
              </a:lnSpc>
              <a:spcBef>
                <a:spcPts val="0"/>
              </a:spcBef>
              <a:spcAft>
                <a:spcPts val="600"/>
              </a:spcAft>
              <a:buClr>
                <a:schemeClr val="accent4"/>
              </a:buClr>
              <a:buFont typeface="Wingdings" panose="05000000000000000000" pitchFamily="2" charset="2"/>
              <a:buChar char="§"/>
              <a:defRPr sz="1400"/>
            </a:lvl4pPr>
            <a:lvl5pPr marL="2057400" indent="-228600">
              <a:lnSpc>
                <a:spcPct val="100000"/>
              </a:lnSpc>
              <a:spcBef>
                <a:spcPts val="0"/>
              </a:spcBef>
              <a:spcAft>
                <a:spcPts val="600"/>
              </a:spcAft>
              <a:buClr>
                <a:schemeClr val="accent4"/>
              </a:buClr>
              <a:buFont typeface="Wingdings" panose="05000000000000000000" pitchFamily="2" charset="2"/>
              <a:buChar cha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Text Placeholder 6">
            <a:extLst>
              <a:ext uri="{FF2B5EF4-FFF2-40B4-BE49-F238E27FC236}">
                <a16:creationId xmlns:a16="http://schemas.microsoft.com/office/drawing/2014/main" id="{542C8AC7-72E0-406D-8DEA-1E956DA1D218}"/>
              </a:ext>
            </a:extLst>
          </p:cNvPr>
          <p:cNvSpPr>
            <a:spLocks noGrp="1"/>
          </p:cNvSpPr>
          <p:nvPr>
            <p:ph type="body" sz="quarter" idx="15" hasCustomPrompt="1"/>
          </p:nvPr>
        </p:nvSpPr>
        <p:spPr>
          <a:xfrm>
            <a:off x="6324600" y="1371600"/>
            <a:ext cx="5486400" cy="4800600"/>
          </a:xfrm>
          <a:prstGeom prst="rect">
            <a:avLst/>
          </a:prstGeom>
          <a:noFill/>
        </p:spPr>
        <p:txBody>
          <a:bodyPr lIns="0" rIns="0">
            <a:normAutofit/>
          </a:bodyPr>
          <a:lstStyle>
            <a:lvl1pPr marL="228600" indent="-228600">
              <a:lnSpc>
                <a:spcPct val="100000"/>
              </a:lnSpc>
              <a:spcBef>
                <a:spcPts val="0"/>
              </a:spcBef>
              <a:spcAft>
                <a:spcPts val="600"/>
              </a:spcAft>
              <a:buClr>
                <a:schemeClr val="accent4"/>
              </a:buClr>
              <a:buFont typeface="Wingdings" panose="05000000000000000000" pitchFamily="2" charset="2"/>
              <a:buChar char="§"/>
              <a:defRPr sz="2400"/>
            </a:lvl1pPr>
            <a:lvl2pPr marL="685800" indent="-228600">
              <a:lnSpc>
                <a:spcPct val="100000"/>
              </a:lnSpc>
              <a:spcBef>
                <a:spcPts val="0"/>
              </a:spcBef>
              <a:spcAft>
                <a:spcPts val="600"/>
              </a:spcAft>
              <a:buClr>
                <a:schemeClr val="accent4"/>
              </a:buClr>
              <a:buFont typeface="Wingdings" panose="05000000000000000000" pitchFamily="2" charset="2"/>
              <a:buChar char="§"/>
              <a:defRPr sz="1800"/>
            </a:lvl2pPr>
            <a:lvl3pPr marL="1143000" indent="-228600">
              <a:lnSpc>
                <a:spcPct val="100000"/>
              </a:lnSpc>
              <a:spcBef>
                <a:spcPts val="0"/>
              </a:spcBef>
              <a:spcAft>
                <a:spcPts val="600"/>
              </a:spcAft>
              <a:buClr>
                <a:schemeClr val="accent4"/>
              </a:buClr>
              <a:buFont typeface="Wingdings" panose="05000000000000000000" pitchFamily="2" charset="2"/>
              <a:buChar char="§"/>
              <a:defRPr sz="1600"/>
            </a:lvl3pPr>
            <a:lvl4pPr marL="1600200" indent="-228600">
              <a:lnSpc>
                <a:spcPct val="100000"/>
              </a:lnSpc>
              <a:spcBef>
                <a:spcPts val="0"/>
              </a:spcBef>
              <a:spcAft>
                <a:spcPts val="600"/>
              </a:spcAft>
              <a:buClr>
                <a:schemeClr val="accent4"/>
              </a:buClr>
              <a:buFont typeface="Wingdings" panose="05000000000000000000" pitchFamily="2" charset="2"/>
              <a:buChar char="§"/>
              <a:defRPr sz="1400"/>
            </a:lvl4pPr>
            <a:lvl5pPr marL="2057400" indent="-228600">
              <a:lnSpc>
                <a:spcPct val="100000"/>
              </a:lnSpc>
              <a:spcBef>
                <a:spcPts val="0"/>
              </a:spcBef>
              <a:spcAft>
                <a:spcPts val="600"/>
              </a:spcAft>
              <a:buClr>
                <a:schemeClr val="accent4"/>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1518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3 Text Bodies">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AE258DE6-D6DE-4763-B58F-639EDB446C80}"/>
              </a:ext>
            </a:extLst>
          </p:cNvPr>
          <p:cNvSpPr>
            <a:spLocks noGrp="1"/>
          </p:cNvSpPr>
          <p:nvPr>
            <p:ph type="body" sz="quarter" idx="15" hasCustomPrompt="1"/>
          </p:nvPr>
        </p:nvSpPr>
        <p:spPr>
          <a:xfrm>
            <a:off x="381000" y="1371600"/>
            <a:ext cx="3505200" cy="4800600"/>
          </a:xfrm>
          <a:prstGeom prst="rect">
            <a:avLst/>
          </a:prstGeom>
          <a:noFill/>
        </p:spPr>
        <p:txBody>
          <a:bodyPr lIns="0" rIns="0">
            <a:normAutofit/>
          </a:bodyPr>
          <a:lstStyle>
            <a:lvl1pPr marL="228600" indent="-228600">
              <a:lnSpc>
                <a:spcPct val="100000"/>
              </a:lnSpc>
              <a:spcBef>
                <a:spcPts val="0"/>
              </a:spcBef>
              <a:spcAft>
                <a:spcPts val="600"/>
              </a:spcAft>
              <a:buClr>
                <a:schemeClr val="accent4"/>
              </a:buClr>
              <a:buFont typeface="Wingdings" panose="05000000000000000000" pitchFamily="2" charset="2"/>
              <a:buChar char="§"/>
              <a:defRPr sz="2000"/>
            </a:lvl1pPr>
            <a:lvl2pPr marL="685800" indent="-228600">
              <a:lnSpc>
                <a:spcPct val="100000"/>
              </a:lnSpc>
              <a:spcBef>
                <a:spcPts val="0"/>
              </a:spcBef>
              <a:spcAft>
                <a:spcPts val="600"/>
              </a:spcAft>
              <a:buClr>
                <a:schemeClr val="accent4"/>
              </a:buClr>
              <a:buFont typeface="Wingdings" panose="05000000000000000000" pitchFamily="2" charset="2"/>
              <a:buChar char="§"/>
              <a:defRPr sz="1800"/>
            </a:lvl2pPr>
            <a:lvl3pPr marL="1143000" indent="-228600">
              <a:lnSpc>
                <a:spcPct val="100000"/>
              </a:lnSpc>
              <a:spcBef>
                <a:spcPts val="0"/>
              </a:spcBef>
              <a:spcAft>
                <a:spcPts val="600"/>
              </a:spcAft>
              <a:buClr>
                <a:schemeClr val="accent4"/>
              </a:buClr>
              <a:buFont typeface="Wingdings" panose="05000000000000000000" pitchFamily="2" charset="2"/>
              <a:buChar char="§"/>
              <a:defRPr sz="1600"/>
            </a:lvl3pPr>
            <a:lvl4pPr marL="1600200" indent="-228600">
              <a:lnSpc>
                <a:spcPct val="100000"/>
              </a:lnSpc>
              <a:spcBef>
                <a:spcPts val="0"/>
              </a:spcBef>
              <a:spcAft>
                <a:spcPts val="600"/>
              </a:spcAft>
              <a:buClr>
                <a:schemeClr val="accent4"/>
              </a:buClr>
              <a:buFont typeface="Wingdings" panose="05000000000000000000" pitchFamily="2" charset="2"/>
              <a:buChar char="§"/>
              <a:defRPr sz="1400"/>
            </a:lvl4pPr>
            <a:lvl5pPr marL="2057400" indent="-228600">
              <a:lnSpc>
                <a:spcPct val="100000"/>
              </a:lnSpc>
              <a:spcBef>
                <a:spcPts val="0"/>
              </a:spcBef>
              <a:spcAft>
                <a:spcPts val="600"/>
              </a:spcAft>
              <a:buClr>
                <a:schemeClr val="accent4"/>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a:extLst>
              <a:ext uri="{FF2B5EF4-FFF2-40B4-BE49-F238E27FC236}">
                <a16:creationId xmlns:a16="http://schemas.microsoft.com/office/drawing/2014/main" id="{2A350224-8972-42C7-ADBC-36BA6D0B86CF}"/>
              </a:ext>
            </a:extLst>
          </p:cNvPr>
          <p:cNvSpPr>
            <a:spLocks noGrp="1"/>
          </p:cNvSpPr>
          <p:nvPr>
            <p:ph type="body" sz="quarter" idx="16" hasCustomPrompt="1"/>
          </p:nvPr>
        </p:nvSpPr>
        <p:spPr>
          <a:xfrm>
            <a:off x="4343400" y="1371600"/>
            <a:ext cx="3505200" cy="4800600"/>
          </a:xfrm>
          <a:prstGeom prst="rect">
            <a:avLst/>
          </a:prstGeom>
          <a:noFill/>
        </p:spPr>
        <p:txBody>
          <a:bodyPr lIns="0" rIns="0">
            <a:normAutofit/>
          </a:bodyPr>
          <a:lstStyle>
            <a:lvl1pPr marL="228600" indent="-228600">
              <a:lnSpc>
                <a:spcPct val="100000"/>
              </a:lnSpc>
              <a:spcBef>
                <a:spcPts val="0"/>
              </a:spcBef>
              <a:spcAft>
                <a:spcPts val="600"/>
              </a:spcAft>
              <a:buClr>
                <a:schemeClr val="accent4"/>
              </a:buClr>
              <a:buFont typeface="Wingdings" panose="05000000000000000000" pitchFamily="2" charset="2"/>
              <a:buChar char="§"/>
              <a:defRPr sz="2000"/>
            </a:lvl1pPr>
            <a:lvl2pPr marL="685800" indent="-228600">
              <a:lnSpc>
                <a:spcPct val="100000"/>
              </a:lnSpc>
              <a:spcBef>
                <a:spcPts val="0"/>
              </a:spcBef>
              <a:spcAft>
                <a:spcPts val="600"/>
              </a:spcAft>
              <a:buClr>
                <a:schemeClr val="accent4"/>
              </a:buClr>
              <a:buFont typeface="Wingdings" panose="05000000000000000000" pitchFamily="2" charset="2"/>
              <a:buChar char="§"/>
              <a:defRPr sz="1800"/>
            </a:lvl2pPr>
            <a:lvl3pPr marL="1143000" indent="-228600">
              <a:lnSpc>
                <a:spcPct val="100000"/>
              </a:lnSpc>
              <a:spcBef>
                <a:spcPts val="0"/>
              </a:spcBef>
              <a:spcAft>
                <a:spcPts val="600"/>
              </a:spcAft>
              <a:buClr>
                <a:schemeClr val="accent4"/>
              </a:buClr>
              <a:buFont typeface="Wingdings" panose="05000000000000000000" pitchFamily="2" charset="2"/>
              <a:buChar char="§"/>
              <a:defRPr sz="1600"/>
            </a:lvl3pPr>
            <a:lvl4pPr marL="1600200" indent="-228600">
              <a:lnSpc>
                <a:spcPct val="100000"/>
              </a:lnSpc>
              <a:spcBef>
                <a:spcPts val="0"/>
              </a:spcBef>
              <a:spcAft>
                <a:spcPts val="600"/>
              </a:spcAft>
              <a:buClr>
                <a:schemeClr val="accent4"/>
              </a:buClr>
              <a:buFont typeface="Wingdings" panose="05000000000000000000" pitchFamily="2" charset="2"/>
              <a:buChar char="§"/>
              <a:defRPr sz="1400"/>
            </a:lvl4pPr>
            <a:lvl5pPr marL="2057400" indent="-228600">
              <a:lnSpc>
                <a:spcPct val="100000"/>
              </a:lnSpc>
              <a:spcBef>
                <a:spcPts val="0"/>
              </a:spcBef>
              <a:spcAft>
                <a:spcPts val="600"/>
              </a:spcAft>
              <a:buClr>
                <a:schemeClr val="accent4"/>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6">
            <a:extLst>
              <a:ext uri="{FF2B5EF4-FFF2-40B4-BE49-F238E27FC236}">
                <a16:creationId xmlns:a16="http://schemas.microsoft.com/office/drawing/2014/main" id="{E4F3977E-1875-47D8-B875-C6F42AE18618}"/>
              </a:ext>
            </a:extLst>
          </p:cNvPr>
          <p:cNvSpPr>
            <a:spLocks noGrp="1"/>
          </p:cNvSpPr>
          <p:nvPr>
            <p:ph type="body" sz="quarter" idx="17" hasCustomPrompt="1"/>
          </p:nvPr>
        </p:nvSpPr>
        <p:spPr>
          <a:xfrm>
            <a:off x="8305800" y="1371600"/>
            <a:ext cx="3505200" cy="4800600"/>
          </a:xfrm>
          <a:prstGeom prst="rect">
            <a:avLst/>
          </a:prstGeom>
          <a:noFill/>
        </p:spPr>
        <p:txBody>
          <a:bodyPr lIns="0" rIns="0">
            <a:normAutofit/>
          </a:bodyPr>
          <a:lstStyle>
            <a:lvl1pPr marL="228600" indent="-228600">
              <a:lnSpc>
                <a:spcPct val="100000"/>
              </a:lnSpc>
              <a:spcBef>
                <a:spcPts val="0"/>
              </a:spcBef>
              <a:spcAft>
                <a:spcPts val="600"/>
              </a:spcAft>
              <a:buClr>
                <a:schemeClr val="accent4"/>
              </a:buClr>
              <a:buFont typeface="Wingdings" panose="05000000000000000000" pitchFamily="2" charset="2"/>
              <a:buChar char="§"/>
              <a:defRPr sz="2000"/>
            </a:lvl1pPr>
            <a:lvl2pPr marL="685800" indent="-228600">
              <a:lnSpc>
                <a:spcPct val="100000"/>
              </a:lnSpc>
              <a:spcBef>
                <a:spcPts val="0"/>
              </a:spcBef>
              <a:spcAft>
                <a:spcPts val="600"/>
              </a:spcAft>
              <a:buClr>
                <a:schemeClr val="accent4"/>
              </a:buClr>
              <a:buFont typeface="Wingdings" panose="05000000000000000000" pitchFamily="2" charset="2"/>
              <a:buChar char="§"/>
              <a:defRPr sz="1800"/>
            </a:lvl2pPr>
            <a:lvl3pPr marL="1143000" indent="-228600">
              <a:lnSpc>
                <a:spcPct val="100000"/>
              </a:lnSpc>
              <a:spcBef>
                <a:spcPts val="0"/>
              </a:spcBef>
              <a:spcAft>
                <a:spcPts val="600"/>
              </a:spcAft>
              <a:buClr>
                <a:schemeClr val="accent4"/>
              </a:buClr>
              <a:buFont typeface="Wingdings" panose="05000000000000000000" pitchFamily="2" charset="2"/>
              <a:buChar char="§"/>
              <a:defRPr sz="1600"/>
            </a:lvl3pPr>
            <a:lvl4pPr marL="1600200" indent="-228600">
              <a:lnSpc>
                <a:spcPct val="100000"/>
              </a:lnSpc>
              <a:spcBef>
                <a:spcPts val="0"/>
              </a:spcBef>
              <a:spcAft>
                <a:spcPts val="600"/>
              </a:spcAft>
              <a:buClr>
                <a:schemeClr val="accent4"/>
              </a:buClr>
              <a:buFont typeface="Wingdings" panose="05000000000000000000" pitchFamily="2" charset="2"/>
              <a:buChar char="§"/>
              <a:defRPr sz="1400"/>
            </a:lvl4pPr>
            <a:lvl5pPr marL="2057400" indent="-228600">
              <a:lnSpc>
                <a:spcPct val="100000"/>
              </a:lnSpc>
              <a:spcBef>
                <a:spcPts val="0"/>
              </a:spcBef>
              <a:spcAft>
                <a:spcPts val="600"/>
              </a:spcAft>
              <a:buClr>
                <a:schemeClr val="accent4"/>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4629D098-87AC-47DD-A2EC-59C99D3EF709}"/>
              </a:ext>
            </a:extLst>
          </p:cNvPr>
          <p:cNvSpPr>
            <a:spLocks noGrp="1"/>
          </p:cNvSpPr>
          <p:nvPr>
            <p:ph type="title"/>
          </p:nvPr>
        </p:nvSpPr>
        <p:spPr/>
        <p:txBody>
          <a:bodyPr/>
          <a:lstStyle/>
          <a:p>
            <a:r>
              <a:rPr lang="de-DE"/>
              <a:t>Mastertitelformat bearbeiten</a:t>
            </a:r>
            <a:endParaRPr lang="en-US"/>
          </a:p>
        </p:txBody>
      </p:sp>
      <p:sp>
        <p:nvSpPr>
          <p:cNvPr id="3" name="Date Placeholder 2">
            <a:extLst>
              <a:ext uri="{FF2B5EF4-FFF2-40B4-BE49-F238E27FC236}">
                <a16:creationId xmlns:a16="http://schemas.microsoft.com/office/drawing/2014/main" id="{7BF2B6D5-7035-4FEF-934A-8000698872E7}"/>
              </a:ext>
            </a:extLst>
          </p:cNvPr>
          <p:cNvSpPr>
            <a:spLocks noGrp="1"/>
          </p:cNvSpPr>
          <p:nvPr>
            <p:ph type="dt" sz="half" idx="10"/>
          </p:nvPr>
        </p:nvSpPr>
        <p:spPr/>
        <p:txBody>
          <a:bodyPr/>
          <a:lstStyle/>
          <a:p>
            <a:fld id="{40A785E5-640C-46A4-9400-FEE8EA72A6CA}" type="datetime1">
              <a:rPr lang="de-DE" smtClean="0"/>
              <a:t>04.04.2022</a:t>
            </a:fld>
            <a:endParaRPr lang="en-US" dirty="0"/>
          </a:p>
        </p:txBody>
      </p:sp>
      <p:sp>
        <p:nvSpPr>
          <p:cNvPr id="4" name="Footer Placeholder 3">
            <a:extLst>
              <a:ext uri="{FF2B5EF4-FFF2-40B4-BE49-F238E27FC236}">
                <a16:creationId xmlns:a16="http://schemas.microsoft.com/office/drawing/2014/main" id="{6F48C6AA-862E-4499-883C-13B384D53D2F}"/>
              </a:ext>
            </a:extLst>
          </p:cNvPr>
          <p:cNvSpPr>
            <a:spLocks noGrp="1"/>
          </p:cNvSpPr>
          <p:nvPr>
            <p:ph type="ftr" sz="quarter" idx="11"/>
          </p:nvPr>
        </p:nvSpPr>
        <p:spPr/>
        <p:txBody>
          <a:bodyPr/>
          <a:lstStyle/>
          <a:p>
            <a:r>
              <a:rPr lang="en-US"/>
              <a:t>NTT DATA  Business Solutions AG</a:t>
            </a:r>
            <a:endParaRPr lang="en-US" dirty="0"/>
          </a:p>
        </p:txBody>
      </p:sp>
      <p:sp>
        <p:nvSpPr>
          <p:cNvPr id="5" name="Slide Number Placeholder 4">
            <a:extLst>
              <a:ext uri="{FF2B5EF4-FFF2-40B4-BE49-F238E27FC236}">
                <a16:creationId xmlns:a16="http://schemas.microsoft.com/office/drawing/2014/main" id="{AF7C8910-9F56-4581-AB25-3AC63BF25741}"/>
              </a:ext>
            </a:extLst>
          </p:cNvPr>
          <p:cNvSpPr>
            <a:spLocks noGrp="1"/>
          </p:cNvSpPr>
          <p:nvPr>
            <p:ph type="sldNum" sz="quarter" idx="12"/>
          </p:nvPr>
        </p:nvSpPr>
        <p:spPr/>
        <p:txBody>
          <a:bodyPr/>
          <a:lstStyle/>
          <a:p>
            <a:fld id="{5DCFEA4A-99CF-4414-AD29-E9642D34FAEA}" type="slidenum">
              <a:rPr lang="en-US" smtClean="0"/>
              <a:pPr/>
              <a:t>‹#›</a:t>
            </a:fld>
            <a:endParaRPr lang="en-US" dirty="0"/>
          </a:p>
        </p:txBody>
      </p:sp>
      <p:sp>
        <p:nvSpPr>
          <p:cNvPr id="8" name="Text Placeholder 7">
            <a:extLst>
              <a:ext uri="{FF2B5EF4-FFF2-40B4-BE49-F238E27FC236}">
                <a16:creationId xmlns:a16="http://schemas.microsoft.com/office/drawing/2014/main" id="{42333557-E5E8-449C-AF8D-6C5C3B9B1EBC}"/>
              </a:ext>
            </a:extLst>
          </p:cNvPr>
          <p:cNvSpPr>
            <a:spLocks noGrp="1"/>
          </p:cNvSpPr>
          <p:nvPr>
            <p:ph type="body" sz="quarter" idx="13" hasCustomPrompt="1"/>
          </p:nvPr>
        </p:nvSpPr>
        <p:spPr>
          <a:xfrm>
            <a:off x="381000" y="685800"/>
            <a:ext cx="11430000" cy="381000"/>
          </a:xfrm>
          <a:prstGeom prst="rect">
            <a:avLst/>
          </a:prstGeom>
        </p:spPr>
        <p:txBody>
          <a:bodyPr lIns="0" rIns="0"/>
          <a:lstStyle>
            <a:lvl1pPr marL="0" indent="0">
              <a:lnSpc>
                <a:spcPct val="100000"/>
              </a:lnSpc>
              <a:spcBef>
                <a:spcPts val="0"/>
              </a:spcBef>
              <a:buNone/>
              <a:defRPr sz="1800">
                <a:solidFill>
                  <a:schemeClr val="bg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stye</a:t>
            </a:r>
          </a:p>
        </p:txBody>
      </p:sp>
    </p:spTree>
    <p:extLst>
      <p:ext uri="{BB962C8B-B14F-4D97-AF65-F5344CB8AC3E}">
        <p14:creationId xmlns:p14="http://schemas.microsoft.com/office/powerpoint/2010/main" val="65304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and Full-Screen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C834F28-E42B-4CB6-8AC9-1210CD0C46E2}"/>
              </a:ext>
            </a:extLst>
          </p:cNvPr>
          <p:cNvSpPr>
            <a:spLocks noGrp="1"/>
          </p:cNvSpPr>
          <p:nvPr>
            <p:ph type="pic" sz="quarter" idx="13" hasCustomPrompt="1"/>
          </p:nvPr>
        </p:nvSpPr>
        <p:spPr>
          <a:xfrm>
            <a:off x="0" y="0"/>
            <a:ext cx="12192000" cy="6477000"/>
          </a:xfrm>
          <a:prstGeom prst="rect">
            <a:avLst/>
          </a:prstGeom>
          <a:noFill/>
          <a:ln>
            <a:noFill/>
          </a:ln>
        </p:spPr>
        <p:txBody>
          <a:bodyPr anchor="ctr"/>
          <a:lstStyle>
            <a:lvl1pPr algn="ctr">
              <a:defRPr/>
            </a:lvl1pPr>
          </a:lstStyle>
          <a:p>
            <a:r>
              <a:rPr lang="en-US" dirty="0"/>
              <a:t>Click to enter picture</a:t>
            </a:r>
          </a:p>
        </p:txBody>
      </p:sp>
      <p:sp>
        <p:nvSpPr>
          <p:cNvPr id="2" name="Title 1">
            <a:extLst>
              <a:ext uri="{FF2B5EF4-FFF2-40B4-BE49-F238E27FC236}">
                <a16:creationId xmlns:a16="http://schemas.microsoft.com/office/drawing/2014/main" id="{4629D098-87AC-47DD-A2EC-59C99D3EF709}"/>
              </a:ext>
            </a:extLst>
          </p:cNvPr>
          <p:cNvSpPr>
            <a:spLocks noGrp="1"/>
          </p:cNvSpPr>
          <p:nvPr>
            <p:ph type="title"/>
          </p:nvPr>
        </p:nvSpPr>
        <p:spPr/>
        <p:txBody>
          <a:bodyPr/>
          <a:lstStyle/>
          <a:p>
            <a:r>
              <a:rPr lang="de-DE"/>
              <a:t>Mastertitelformat bearbeiten</a:t>
            </a:r>
            <a:endParaRPr lang="en-US"/>
          </a:p>
        </p:txBody>
      </p:sp>
      <p:sp>
        <p:nvSpPr>
          <p:cNvPr id="3" name="Date Placeholder 2">
            <a:extLst>
              <a:ext uri="{FF2B5EF4-FFF2-40B4-BE49-F238E27FC236}">
                <a16:creationId xmlns:a16="http://schemas.microsoft.com/office/drawing/2014/main" id="{7BF2B6D5-7035-4FEF-934A-8000698872E7}"/>
              </a:ext>
            </a:extLst>
          </p:cNvPr>
          <p:cNvSpPr>
            <a:spLocks noGrp="1"/>
          </p:cNvSpPr>
          <p:nvPr>
            <p:ph type="dt" sz="half" idx="10"/>
          </p:nvPr>
        </p:nvSpPr>
        <p:spPr/>
        <p:txBody>
          <a:bodyPr/>
          <a:lstStyle/>
          <a:p>
            <a:fld id="{95EB63D2-69E4-4216-B2FD-9E8B9F5D4E03}" type="datetime1">
              <a:rPr lang="de-DE" smtClean="0"/>
              <a:t>04.04.2022</a:t>
            </a:fld>
            <a:endParaRPr lang="en-US" dirty="0"/>
          </a:p>
        </p:txBody>
      </p:sp>
      <p:sp>
        <p:nvSpPr>
          <p:cNvPr id="4" name="Footer Placeholder 3">
            <a:extLst>
              <a:ext uri="{FF2B5EF4-FFF2-40B4-BE49-F238E27FC236}">
                <a16:creationId xmlns:a16="http://schemas.microsoft.com/office/drawing/2014/main" id="{6F48C6AA-862E-4499-883C-13B384D53D2F}"/>
              </a:ext>
            </a:extLst>
          </p:cNvPr>
          <p:cNvSpPr>
            <a:spLocks noGrp="1"/>
          </p:cNvSpPr>
          <p:nvPr>
            <p:ph type="ftr" sz="quarter" idx="11"/>
          </p:nvPr>
        </p:nvSpPr>
        <p:spPr/>
        <p:txBody>
          <a:bodyPr/>
          <a:lstStyle/>
          <a:p>
            <a:r>
              <a:rPr lang="en-US"/>
              <a:t>NTT DATA  Business Solutions AG</a:t>
            </a:r>
            <a:endParaRPr lang="en-US" dirty="0"/>
          </a:p>
        </p:txBody>
      </p:sp>
      <p:sp>
        <p:nvSpPr>
          <p:cNvPr id="5" name="Slide Number Placeholder 4">
            <a:extLst>
              <a:ext uri="{FF2B5EF4-FFF2-40B4-BE49-F238E27FC236}">
                <a16:creationId xmlns:a16="http://schemas.microsoft.com/office/drawing/2014/main" id="{AF7C8910-9F56-4581-AB25-3AC63BF25741}"/>
              </a:ext>
            </a:extLst>
          </p:cNvPr>
          <p:cNvSpPr>
            <a:spLocks noGrp="1"/>
          </p:cNvSpPr>
          <p:nvPr>
            <p:ph type="sldNum" sz="quarter" idx="12"/>
          </p:nvPr>
        </p:nvSpPr>
        <p:spPr/>
        <p:txBody>
          <a:bodyPr/>
          <a:lstStyle/>
          <a:p>
            <a:fld id="{5DCFEA4A-99CF-4414-AD29-E9642D34FAEA}" type="slidenum">
              <a:rPr lang="en-US" smtClean="0"/>
              <a:pPr/>
              <a:t>‹#›</a:t>
            </a:fld>
            <a:endParaRPr lang="en-US" dirty="0"/>
          </a:p>
        </p:txBody>
      </p:sp>
    </p:spTree>
    <p:extLst>
      <p:ext uri="{BB962C8B-B14F-4D97-AF65-F5344CB8AC3E}">
        <p14:creationId xmlns:p14="http://schemas.microsoft.com/office/powerpoint/2010/main" val="4140012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w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92A0C3-3DA7-405F-BB98-39F5A56FBE91}"/>
              </a:ext>
            </a:extLst>
          </p:cNvPr>
          <p:cNvSpPr>
            <a:spLocks noGrp="1"/>
          </p:cNvSpPr>
          <p:nvPr>
            <p:ph type="title"/>
          </p:nvPr>
        </p:nvSpPr>
        <p:spPr>
          <a:xfrm>
            <a:off x="381000" y="228601"/>
            <a:ext cx="11430000" cy="457199"/>
          </a:xfrm>
          <a:prstGeom prst="rect">
            <a:avLst/>
          </a:prstGeom>
        </p:spPr>
        <p:txBody>
          <a:bodyPr vert="horz" lIns="0" tIns="45720" rIns="0" bIns="45720" rtlCol="0" anchor="t">
            <a:noAutofit/>
          </a:bodyPr>
          <a:lstStyle/>
          <a:p>
            <a:r>
              <a:rPr lang="de-DE"/>
              <a:t>Mastertitelformat bearbeiten</a:t>
            </a:r>
            <a:endParaRPr lang="en-US" dirty="0"/>
          </a:p>
        </p:txBody>
      </p:sp>
      <p:sp>
        <p:nvSpPr>
          <p:cNvPr id="7" name="Rectangle 6">
            <a:extLst>
              <a:ext uri="{FF2B5EF4-FFF2-40B4-BE49-F238E27FC236}">
                <a16:creationId xmlns:a16="http://schemas.microsoft.com/office/drawing/2014/main" id="{80DE5F5D-E550-4BA3-9A30-8A844D0E6855}"/>
              </a:ext>
            </a:extLst>
          </p:cNvPr>
          <p:cNvSpPr/>
          <p:nvPr userDrawn="1"/>
        </p:nvSpPr>
        <p:spPr>
          <a:xfrm>
            <a:off x="402224" y="6453188"/>
            <a:ext cx="11799690" cy="404812"/>
          </a:xfrm>
          <a:prstGeom prst="rect">
            <a:avLst/>
          </a:prstGeom>
          <a:gradFill>
            <a:gsLst>
              <a:gs pos="0">
                <a:srgbClr val="0A2075">
                  <a:alpha val="80000"/>
                </a:srgbClr>
              </a:gs>
              <a:gs pos="100000">
                <a:srgbClr val="0F1C50"/>
              </a:gs>
            </a:gsLst>
            <a:lin ang="0" scaled="0"/>
          </a:gra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sz="1400" dirty="0" err="1">
              <a:solidFill>
                <a:schemeClr val="tx1"/>
              </a:solidFill>
              <a:latin typeface="Arial" panose="020B0604020202020204" pitchFamily="34" charset="0"/>
            </a:endParaRPr>
          </a:p>
        </p:txBody>
      </p:sp>
      <p:pic>
        <p:nvPicPr>
          <p:cNvPr id="8" name="図 19">
            <a:extLst>
              <a:ext uri="{FF2B5EF4-FFF2-40B4-BE49-F238E27FC236}">
                <a16:creationId xmlns:a16="http://schemas.microsoft.com/office/drawing/2014/main" id="{F20B18ED-F352-460A-9962-E28A518CCBA5}"/>
              </a:ext>
            </a:extLst>
          </p:cNvPr>
          <p:cNvPicPr>
            <a:picLocks noChangeAspect="1"/>
          </p:cNvPicPr>
          <p:nvPr userDrawn="1"/>
        </p:nvPicPr>
        <p:blipFill rotWithShape="1">
          <a:blip r:embed="rId15" cstate="print">
            <a:extLst>
              <a:ext uri="{28A0092B-C50C-407E-A947-70E740481C1C}">
                <a14:useLocalDpi xmlns:a14="http://schemas.microsoft.com/office/drawing/2010/main"/>
              </a:ext>
            </a:extLst>
          </a:blip>
          <a:srcRect/>
          <a:stretch/>
        </p:blipFill>
        <p:spPr>
          <a:xfrm>
            <a:off x="0" y="6454800"/>
            <a:ext cx="402223" cy="403200"/>
          </a:xfrm>
          <a:prstGeom prst="rect">
            <a:avLst/>
          </a:prstGeom>
        </p:spPr>
      </p:pic>
      <p:sp>
        <p:nvSpPr>
          <p:cNvPr id="4" name="Date Placeholder 3">
            <a:extLst>
              <a:ext uri="{FF2B5EF4-FFF2-40B4-BE49-F238E27FC236}">
                <a16:creationId xmlns:a16="http://schemas.microsoft.com/office/drawing/2014/main" id="{2212ED0E-6634-48BF-AD80-2D47D751F3DF}"/>
              </a:ext>
            </a:extLst>
          </p:cNvPr>
          <p:cNvSpPr>
            <a:spLocks noGrp="1"/>
          </p:cNvSpPr>
          <p:nvPr>
            <p:ph type="dt" sz="half" idx="2"/>
          </p:nvPr>
        </p:nvSpPr>
        <p:spPr>
          <a:xfrm>
            <a:off x="3657600" y="6553200"/>
            <a:ext cx="1219200" cy="228600"/>
          </a:xfrm>
          <a:prstGeom prst="rect">
            <a:avLst/>
          </a:prstGeom>
        </p:spPr>
        <p:txBody>
          <a:bodyPr vert="horz" lIns="0" tIns="0" rIns="0" bIns="0" rtlCol="0" anchor="ctr"/>
          <a:lstStyle>
            <a:lvl1pPr>
              <a:defRPr lang="en-US" sz="800" smtClean="0">
                <a:solidFill>
                  <a:schemeClr val="bg1"/>
                </a:solidFill>
                <a:latin typeface="Arial" panose="020B0604020202020204" pitchFamily="34" charset="0"/>
                <a:cs typeface="Arial" panose="020B0604020202020204" pitchFamily="34" charset="0"/>
              </a:defRPr>
            </a:lvl1pPr>
          </a:lstStyle>
          <a:p>
            <a:fld id="{99891544-76C0-466E-BA65-F8C9670E9506}" type="datetime1">
              <a:rPr lang="de-DE" smtClean="0"/>
              <a:t>04.04.2022</a:t>
            </a:fld>
            <a:endParaRPr lang="en-US" dirty="0"/>
          </a:p>
        </p:txBody>
      </p:sp>
      <p:sp>
        <p:nvSpPr>
          <p:cNvPr id="5" name="Footer Placeholder 4">
            <a:extLst>
              <a:ext uri="{FF2B5EF4-FFF2-40B4-BE49-F238E27FC236}">
                <a16:creationId xmlns:a16="http://schemas.microsoft.com/office/drawing/2014/main" id="{B9F9B561-8C78-449B-AF1B-635CF1F874E2}"/>
              </a:ext>
            </a:extLst>
          </p:cNvPr>
          <p:cNvSpPr>
            <a:spLocks noGrp="1"/>
          </p:cNvSpPr>
          <p:nvPr>
            <p:ph type="ftr" sz="quarter" idx="3"/>
          </p:nvPr>
        </p:nvSpPr>
        <p:spPr>
          <a:xfrm>
            <a:off x="457200" y="6553200"/>
            <a:ext cx="3048000" cy="228600"/>
          </a:xfrm>
          <a:prstGeom prst="rect">
            <a:avLst/>
          </a:prstGeom>
        </p:spPr>
        <p:txBody>
          <a:bodyPr vert="horz" lIns="0" tIns="0" rIns="0" bIns="0" rtlCol="0" anchor="ctr"/>
          <a:lstStyle>
            <a:lvl1pPr algn="l">
              <a:defRPr sz="800">
                <a:solidFill>
                  <a:schemeClr val="bg1"/>
                </a:solidFill>
                <a:latin typeface="Arial" panose="020B0604020202020204" pitchFamily="34" charset="0"/>
                <a:cs typeface="Arial" panose="020B0604020202020204" pitchFamily="34" charset="0"/>
              </a:defRPr>
            </a:lvl1pPr>
          </a:lstStyle>
          <a:p>
            <a:r>
              <a:rPr lang="en-US"/>
              <a:t>NTT DATA  Business Solutions AG</a:t>
            </a:r>
            <a:endParaRPr lang="en-US" dirty="0"/>
          </a:p>
        </p:txBody>
      </p:sp>
      <p:sp>
        <p:nvSpPr>
          <p:cNvPr id="6" name="Slide Number Placeholder 5">
            <a:extLst>
              <a:ext uri="{FF2B5EF4-FFF2-40B4-BE49-F238E27FC236}">
                <a16:creationId xmlns:a16="http://schemas.microsoft.com/office/drawing/2014/main" id="{6E0A88F1-A855-4A1D-881B-9D7CE3916514}"/>
              </a:ext>
            </a:extLst>
          </p:cNvPr>
          <p:cNvSpPr>
            <a:spLocks noGrp="1"/>
          </p:cNvSpPr>
          <p:nvPr>
            <p:ph type="sldNum" sz="quarter" idx="4"/>
          </p:nvPr>
        </p:nvSpPr>
        <p:spPr>
          <a:xfrm>
            <a:off x="5791200" y="6553200"/>
            <a:ext cx="609600" cy="228600"/>
          </a:xfrm>
          <a:prstGeom prst="rect">
            <a:avLst/>
          </a:prstGeom>
        </p:spPr>
        <p:txBody>
          <a:bodyPr vert="horz" lIns="91440" tIns="45720" rIns="91440" bIns="45720" rtlCol="0" anchor="ctr"/>
          <a:lstStyle>
            <a:lvl1pPr algn="ctr">
              <a:defRPr sz="800" b="1">
                <a:solidFill>
                  <a:schemeClr val="bg1"/>
                </a:solidFill>
                <a:latin typeface="Arial" panose="020B0604020202020204" pitchFamily="34" charset="0"/>
              </a:defRPr>
            </a:lvl1pPr>
          </a:lstStyle>
          <a:p>
            <a:fld id="{5DCFEA4A-99CF-4414-AD29-E9642D34FAEA}" type="slidenum">
              <a:rPr lang="en-US" smtClean="0"/>
              <a:pPr/>
              <a:t>‹#›</a:t>
            </a:fld>
            <a:endParaRPr lang="en-US" dirty="0"/>
          </a:p>
        </p:txBody>
      </p:sp>
      <p:sp>
        <p:nvSpPr>
          <p:cNvPr id="19" name="Freeform 5">
            <a:extLst>
              <a:ext uri="{FF2B5EF4-FFF2-40B4-BE49-F238E27FC236}">
                <a16:creationId xmlns:a16="http://schemas.microsoft.com/office/drawing/2014/main" id="{BEF8AB21-5BC1-4CB5-AAC2-85213DA39B94}"/>
              </a:ext>
            </a:extLst>
          </p:cNvPr>
          <p:cNvSpPr>
            <a:spLocks noEditPoints="1"/>
          </p:cNvSpPr>
          <p:nvPr userDrawn="1"/>
        </p:nvSpPr>
        <p:spPr bwMode="auto">
          <a:xfrm>
            <a:off x="10789444" y="6591857"/>
            <a:ext cx="1021556" cy="151287"/>
          </a:xfrm>
          <a:custGeom>
            <a:avLst/>
            <a:gdLst>
              <a:gd name="T0" fmla="*/ 375 w 1361"/>
              <a:gd name="T1" fmla="*/ 43 h 199"/>
              <a:gd name="T2" fmla="*/ 313 w 1361"/>
              <a:gd name="T3" fmla="*/ 196 h 199"/>
              <a:gd name="T4" fmla="*/ 269 w 1361"/>
              <a:gd name="T5" fmla="*/ 43 h 199"/>
              <a:gd name="T6" fmla="*/ 207 w 1361"/>
              <a:gd name="T7" fmla="*/ 2 h 199"/>
              <a:gd name="T8" fmla="*/ 995 w 1361"/>
              <a:gd name="T9" fmla="*/ 69 h 199"/>
              <a:gd name="T10" fmla="*/ 864 w 1361"/>
              <a:gd name="T11" fmla="*/ 196 h 199"/>
              <a:gd name="T12" fmla="*/ 811 w 1361"/>
              <a:gd name="T13" fmla="*/ 132 h 199"/>
              <a:gd name="T14" fmla="*/ 951 w 1361"/>
              <a:gd name="T15" fmla="*/ 76 h 199"/>
              <a:gd name="T16" fmla="*/ 929 w 1361"/>
              <a:gd name="T17" fmla="*/ 44 h 199"/>
              <a:gd name="T18" fmla="*/ 821 w 1361"/>
              <a:gd name="T19" fmla="*/ 2 h 199"/>
              <a:gd name="T20" fmla="*/ 995 w 1361"/>
              <a:gd name="T21" fmla="*/ 69 h 199"/>
              <a:gd name="T22" fmla="*/ 951 w 1361"/>
              <a:gd name="T23" fmla="*/ 115 h 199"/>
              <a:gd name="T24" fmla="*/ 854 w 1361"/>
              <a:gd name="T25" fmla="*/ 135 h 199"/>
              <a:gd name="T26" fmla="*/ 951 w 1361"/>
              <a:gd name="T27" fmla="*/ 155 h 199"/>
              <a:gd name="T28" fmla="*/ 1361 w 1361"/>
              <a:gd name="T29" fmla="*/ 196 h 199"/>
              <a:gd name="T30" fmla="*/ 1177 w 1361"/>
              <a:gd name="T31" fmla="*/ 141 h 199"/>
              <a:gd name="T32" fmla="*/ 1228 w 1361"/>
              <a:gd name="T33" fmla="*/ 76 h 199"/>
              <a:gd name="T34" fmla="*/ 1317 w 1361"/>
              <a:gd name="T35" fmla="*/ 69 h 199"/>
              <a:gd name="T36" fmla="*/ 1187 w 1361"/>
              <a:gd name="T37" fmla="*/ 44 h 199"/>
              <a:gd name="T38" fmla="*/ 1298 w 1361"/>
              <a:gd name="T39" fmla="*/ 2 h 199"/>
              <a:gd name="T40" fmla="*/ 1317 w 1361"/>
              <a:gd name="T41" fmla="*/ 155 h 199"/>
              <a:gd name="T42" fmla="*/ 1234 w 1361"/>
              <a:gd name="T43" fmla="*/ 115 h 199"/>
              <a:gd name="T44" fmla="*/ 1234 w 1361"/>
              <a:gd name="T45" fmla="*/ 155 h 199"/>
              <a:gd name="T46" fmla="*/ 389 w 1361"/>
              <a:gd name="T47" fmla="*/ 2 h 199"/>
              <a:gd name="T48" fmla="*/ 452 w 1361"/>
              <a:gd name="T49" fmla="*/ 43 h 199"/>
              <a:gd name="T50" fmla="*/ 496 w 1361"/>
              <a:gd name="T51" fmla="*/ 196 h 199"/>
              <a:gd name="T52" fmla="*/ 558 w 1361"/>
              <a:gd name="T53" fmla="*/ 43 h 199"/>
              <a:gd name="T54" fmla="*/ 389 w 1361"/>
              <a:gd name="T55" fmla="*/ 2 h 199"/>
              <a:gd name="T56" fmla="*/ 1004 w 1361"/>
              <a:gd name="T57" fmla="*/ 43 h 199"/>
              <a:gd name="T58" fmla="*/ 1066 w 1361"/>
              <a:gd name="T59" fmla="*/ 196 h 199"/>
              <a:gd name="T60" fmla="*/ 1110 w 1361"/>
              <a:gd name="T61" fmla="*/ 43 h 199"/>
              <a:gd name="T62" fmla="*/ 1173 w 1361"/>
              <a:gd name="T63" fmla="*/ 2 h 199"/>
              <a:gd name="T64" fmla="*/ 732 w 1361"/>
              <a:gd name="T65" fmla="*/ 196 h 199"/>
              <a:gd name="T66" fmla="*/ 612 w 1361"/>
              <a:gd name="T67" fmla="*/ 2 h 199"/>
              <a:gd name="T68" fmla="*/ 794 w 1361"/>
              <a:gd name="T69" fmla="*/ 70 h 199"/>
              <a:gd name="T70" fmla="*/ 732 w 1361"/>
              <a:gd name="T71" fmla="*/ 196 h 199"/>
              <a:gd name="T72" fmla="*/ 727 w 1361"/>
              <a:gd name="T73" fmla="*/ 44 h 199"/>
              <a:gd name="T74" fmla="*/ 656 w 1361"/>
              <a:gd name="T75" fmla="*/ 155 h 199"/>
              <a:gd name="T76" fmla="*/ 749 w 1361"/>
              <a:gd name="T77" fmla="*/ 129 h 199"/>
              <a:gd name="T78" fmla="*/ 145 w 1361"/>
              <a:gd name="T79" fmla="*/ 150 h 199"/>
              <a:gd name="T80" fmla="*/ 40 w 1361"/>
              <a:gd name="T81" fmla="*/ 0 h 199"/>
              <a:gd name="T82" fmla="*/ 0 w 1361"/>
              <a:gd name="T83" fmla="*/ 197 h 199"/>
              <a:gd name="T84" fmla="*/ 44 w 1361"/>
              <a:gd name="T85" fmla="*/ 76 h 199"/>
              <a:gd name="T86" fmla="*/ 44 w 1361"/>
              <a:gd name="T87" fmla="*/ 47 h 199"/>
              <a:gd name="T88" fmla="*/ 115 w 1361"/>
              <a:gd name="T89" fmla="*/ 177 h 199"/>
              <a:gd name="T90" fmla="*/ 192 w 1361"/>
              <a:gd name="T91" fmla="*/ 147 h 199"/>
              <a:gd name="T92" fmla="*/ 148 w 1361"/>
              <a:gd name="T93" fmla="*/ 2 h 199"/>
              <a:gd name="T94" fmla="*/ 149 w 1361"/>
              <a:gd name="T95" fmla="*/ 148 h 199"/>
              <a:gd name="T96" fmla="*/ 145 w 1361"/>
              <a:gd name="T97"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1" h="199">
                <a:moveTo>
                  <a:pt x="375" y="2"/>
                </a:moveTo>
                <a:cubicBezTo>
                  <a:pt x="375" y="43"/>
                  <a:pt x="375" y="43"/>
                  <a:pt x="375" y="43"/>
                </a:cubicBezTo>
                <a:cubicBezTo>
                  <a:pt x="375" y="43"/>
                  <a:pt x="318" y="43"/>
                  <a:pt x="313" y="43"/>
                </a:cubicBezTo>
                <a:cubicBezTo>
                  <a:pt x="313" y="48"/>
                  <a:pt x="313" y="196"/>
                  <a:pt x="313" y="196"/>
                </a:cubicBezTo>
                <a:cubicBezTo>
                  <a:pt x="269" y="196"/>
                  <a:pt x="269" y="196"/>
                  <a:pt x="269" y="196"/>
                </a:cubicBezTo>
                <a:cubicBezTo>
                  <a:pt x="269" y="196"/>
                  <a:pt x="269" y="48"/>
                  <a:pt x="269" y="43"/>
                </a:cubicBezTo>
                <a:cubicBezTo>
                  <a:pt x="265" y="43"/>
                  <a:pt x="207" y="43"/>
                  <a:pt x="207" y="43"/>
                </a:cubicBezTo>
                <a:cubicBezTo>
                  <a:pt x="207" y="2"/>
                  <a:pt x="207" y="2"/>
                  <a:pt x="207" y="2"/>
                </a:cubicBezTo>
                <a:lnTo>
                  <a:pt x="375" y="2"/>
                </a:lnTo>
                <a:close/>
                <a:moveTo>
                  <a:pt x="995" y="69"/>
                </a:moveTo>
                <a:cubicBezTo>
                  <a:pt x="995" y="196"/>
                  <a:pt x="995" y="196"/>
                  <a:pt x="995" y="196"/>
                </a:cubicBezTo>
                <a:cubicBezTo>
                  <a:pt x="864" y="196"/>
                  <a:pt x="864" y="196"/>
                  <a:pt x="864" y="196"/>
                </a:cubicBezTo>
                <a:cubicBezTo>
                  <a:pt x="828" y="196"/>
                  <a:pt x="811" y="181"/>
                  <a:pt x="811" y="141"/>
                </a:cubicBezTo>
                <a:cubicBezTo>
                  <a:pt x="811" y="132"/>
                  <a:pt x="811" y="132"/>
                  <a:pt x="811" y="132"/>
                </a:cubicBezTo>
                <a:cubicBezTo>
                  <a:pt x="811" y="93"/>
                  <a:pt x="828" y="76"/>
                  <a:pt x="862" y="76"/>
                </a:cubicBezTo>
                <a:cubicBezTo>
                  <a:pt x="862" y="76"/>
                  <a:pt x="947" y="76"/>
                  <a:pt x="951" y="76"/>
                </a:cubicBezTo>
                <a:cubicBezTo>
                  <a:pt x="951" y="75"/>
                  <a:pt x="951" y="69"/>
                  <a:pt x="951" y="69"/>
                </a:cubicBezTo>
                <a:cubicBezTo>
                  <a:pt x="951" y="51"/>
                  <a:pt x="945" y="44"/>
                  <a:pt x="929" y="44"/>
                </a:cubicBezTo>
                <a:cubicBezTo>
                  <a:pt x="821" y="44"/>
                  <a:pt x="821" y="44"/>
                  <a:pt x="821" y="44"/>
                </a:cubicBezTo>
                <a:cubicBezTo>
                  <a:pt x="821" y="2"/>
                  <a:pt x="821" y="2"/>
                  <a:pt x="821" y="2"/>
                </a:cubicBezTo>
                <a:cubicBezTo>
                  <a:pt x="932" y="2"/>
                  <a:pt x="932" y="2"/>
                  <a:pt x="932" y="2"/>
                </a:cubicBezTo>
                <a:cubicBezTo>
                  <a:pt x="979" y="2"/>
                  <a:pt x="995" y="20"/>
                  <a:pt x="995" y="69"/>
                </a:cubicBezTo>
                <a:close/>
                <a:moveTo>
                  <a:pt x="951" y="155"/>
                </a:moveTo>
                <a:cubicBezTo>
                  <a:pt x="951" y="115"/>
                  <a:pt x="951" y="115"/>
                  <a:pt x="951" y="115"/>
                </a:cubicBezTo>
                <a:cubicBezTo>
                  <a:pt x="947" y="115"/>
                  <a:pt x="868" y="115"/>
                  <a:pt x="868" y="115"/>
                </a:cubicBezTo>
                <a:cubicBezTo>
                  <a:pt x="862" y="115"/>
                  <a:pt x="854" y="118"/>
                  <a:pt x="854" y="135"/>
                </a:cubicBezTo>
                <a:cubicBezTo>
                  <a:pt x="854" y="152"/>
                  <a:pt x="862" y="155"/>
                  <a:pt x="868" y="155"/>
                </a:cubicBezTo>
                <a:cubicBezTo>
                  <a:pt x="868" y="155"/>
                  <a:pt x="947" y="155"/>
                  <a:pt x="951" y="155"/>
                </a:cubicBezTo>
                <a:close/>
                <a:moveTo>
                  <a:pt x="1361" y="69"/>
                </a:moveTo>
                <a:cubicBezTo>
                  <a:pt x="1361" y="196"/>
                  <a:pt x="1361" y="196"/>
                  <a:pt x="1361" y="196"/>
                </a:cubicBezTo>
                <a:cubicBezTo>
                  <a:pt x="1230" y="196"/>
                  <a:pt x="1230" y="196"/>
                  <a:pt x="1230" y="196"/>
                </a:cubicBezTo>
                <a:cubicBezTo>
                  <a:pt x="1194" y="196"/>
                  <a:pt x="1177" y="181"/>
                  <a:pt x="1177" y="141"/>
                </a:cubicBezTo>
                <a:cubicBezTo>
                  <a:pt x="1177" y="132"/>
                  <a:pt x="1177" y="132"/>
                  <a:pt x="1177" y="132"/>
                </a:cubicBezTo>
                <a:cubicBezTo>
                  <a:pt x="1177" y="93"/>
                  <a:pt x="1194" y="76"/>
                  <a:pt x="1228" y="76"/>
                </a:cubicBezTo>
                <a:cubicBezTo>
                  <a:pt x="1228" y="76"/>
                  <a:pt x="1313" y="76"/>
                  <a:pt x="1317" y="76"/>
                </a:cubicBezTo>
                <a:cubicBezTo>
                  <a:pt x="1317" y="75"/>
                  <a:pt x="1317" y="69"/>
                  <a:pt x="1317" y="69"/>
                </a:cubicBezTo>
                <a:cubicBezTo>
                  <a:pt x="1317" y="51"/>
                  <a:pt x="1311" y="44"/>
                  <a:pt x="1295" y="44"/>
                </a:cubicBezTo>
                <a:cubicBezTo>
                  <a:pt x="1187" y="44"/>
                  <a:pt x="1187" y="44"/>
                  <a:pt x="1187" y="44"/>
                </a:cubicBezTo>
                <a:cubicBezTo>
                  <a:pt x="1187" y="2"/>
                  <a:pt x="1187" y="2"/>
                  <a:pt x="1187" y="2"/>
                </a:cubicBezTo>
                <a:cubicBezTo>
                  <a:pt x="1298" y="2"/>
                  <a:pt x="1298" y="2"/>
                  <a:pt x="1298" y="2"/>
                </a:cubicBezTo>
                <a:cubicBezTo>
                  <a:pt x="1345" y="2"/>
                  <a:pt x="1361" y="20"/>
                  <a:pt x="1361" y="69"/>
                </a:cubicBezTo>
                <a:close/>
                <a:moveTo>
                  <a:pt x="1317" y="155"/>
                </a:moveTo>
                <a:cubicBezTo>
                  <a:pt x="1317" y="115"/>
                  <a:pt x="1317" y="115"/>
                  <a:pt x="1317" y="115"/>
                </a:cubicBezTo>
                <a:cubicBezTo>
                  <a:pt x="1313" y="115"/>
                  <a:pt x="1234" y="115"/>
                  <a:pt x="1234" y="115"/>
                </a:cubicBezTo>
                <a:cubicBezTo>
                  <a:pt x="1228" y="115"/>
                  <a:pt x="1220" y="118"/>
                  <a:pt x="1220" y="135"/>
                </a:cubicBezTo>
                <a:cubicBezTo>
                  <a:pt x="1220" y="152"/>
                  <a:pt x="1228" y="155"/>
                  <a:pt x="1234" y="155"/>
                </a:cubicBezTo>
                <a:cubicBezTo>
                  <a:pt x="1234" y="155"/>
                  <a:pt x="1313" y="155"/>
                  <a:pt x="1317" y="155"/>
                </a:cubicBezTo>
                <a:close/>
                <a:moveTo>
                  <a:pt x="389" y="2"/>
                </a:moveTo>
                <a:cubicBezTo>
                  <a:pt x="389" y="43"/>
                  <a:pt x="389" y="43"/>
                  <a:pt x="389" y="43"/>
                </a:cubicBezTo>
                <a:cubicBezTo>
                  <a:pt x="389" y="43"/>
                  <a:pt x="447" y="43"/>
                  <a:pt x="452" y="43"/>
                </a:cubicBezTo>
                <a:cubicBezTo>
                  <a:pt x="452" y="48"/>
                  <a:pt x="452" y="196"/>
                  <a:pt x="452" y="196"/>
                </a:cubicBezTo>
                <a:cubicBezTo>
                  <a:pt x="496" y="196"/>
                  <a:pt x="496" y="196"/>
                  <a:pt x="496" y="196"/>
                </a:cubicBezTo>
                <a:cubicBezTo>
                  <a:pt x="496" y="196"/>
                  <a:pt x="496" y="48"/>
                  <a:pt x="496" y="43"/>
                </a:cubicBezTo>
                <a:cubicBezTo>
                  <a:pt x="500" y="43"/>
                  <a:pt x="558" y="43"/>
                  <a:pt x="558" y="43"/>
                </a:cubicBezTo>
                <a:cubicBezTo>
                  <a:pt x="558" y="2"/>
                  <a:pt x="558" y="2"/>
                  <a:pt x="558" y="2"/>
                </a:cubicBezTo>
                <a:lnTo>
                  <a:pt x="389" y="2"/>
                </a:lnTo>
                <a:close/>
                <a:moveTo>
                  <a:pt x="1004" y="2"/>
                </a:moveTo>
                <a:cubicBezTo>
                  <a:pt x="1004" y="43"/>
                  <a:pt x="1004" y="43"/>
                  <a:pt x="1004" y="43"/>
                </a:cubicBezTo>
                <a:cubicBezTo>
                  <a:pt x="1004" y="43"/>
                  <a:pt x="1062" y="43"/>
                  <a:pt x="1066" y="43"/>
                </a:cubicBezTo>
                <a:cubicBezTo>
                  <a:pt x="1066" y="48"/>
                  <a:pt x="1066" y="196"/>
                  <a:pt x="1066" y="196"/>
                </a:cubicBezTo>
                <a:cubicBezTo>
                  <a:pt x="1110" y="196"/>
                  <a:pt x="1110" y="196"/>
                  <a:pt x="1110" y="196"/>
                </a:cubicBezTo>
                <a:cubicBezTo>
                  <a:pt x="1110" y="196"/>
                  <a:pt x="1110" y="48"/>
                  <a:pt x="1110" y="43"/>
                </a:cubicBezTo>
                <a:cubicBezTo>
                  <a:pt x="1115" y="43"/>
                  <a:pt x="1173" y="43"/>
                  <a:pt x="1173" y="43"/>
                </a:cubicBezTo>
                <a:cubicBezTo>
                  <a:pt x="1173" y="2"/>
                  <a:pt x="1173" y="2"/>
                  <a:pt x="1173" y="2"/>
                </a:cubicBezTo>
                <a:lnTo>
                  <a:pt x="1004" y="2"/>
                </a:lnTo>
                <a:close/>
                <a:moveTo>
                  <a:pt x="732" y="196"/>
                </a:moveTo>
                <a:cubicBezTo>
                  <a:pt x="612" y="196"/>
                  <a:pt x="612" y="196"/>
                  <a:pt x="612" y="196"/>
                </a:cubicBezTo>
                <a:cubicBezTo>
                  <a:pt x="612" y="2"/>
                  <a:pt x="612" y="2"/>
                  <a:pt x="612" y="2"/>
                </a:cubicBezTo>
                <a:cubicBezTo>
                  <a:pt x="730" y="2"/>
                  <a:pt x="730" y="2"/>
                  <a:pt x="730" y="2"/>
                </a:cubicBezTo>
                <a:cubicBezTo>
                  <a:pt x="774" y="2"/>
                  <a:pt x="794" y="20"/>
                  <a:pt x="794" y="70"/>
                </a:cubicBezTo>
                <a:cubicBezTo>
                  <a:pt x="794" y="128"/>
                  <a:pt x="794" y="128"/>
                  <a:pt x="794" y="128"/>
                </a:cubicBezTo>
                <a:cubicBezTo>
                  <a:pt x="794" y="173"/>
                  <a:pt x="779" y="196"/>
                  <a:pt x="732" y="196"/>
                </a:cubicBezTo>
                <a:close/>
                <a:moveTo>
                  <a:pt x="749" y="70"/>
                </a:moveTo>
                <a:cubicBezTo>
                  <a:pt x="749" y="51"/>
                  <a:pt x="743" y="44"/>
                  <a:pt x="727" y="44"/>
                </a:cubicBezTo>
                <a:cubicBezTo>
                  <a:pt x="727" y="44"/>
                  <a:pt x="660" y="44"/>
                  <a:pt x="656" y="44"/>
                </a:cubicBezTo>
                <a:cubicBezTo>
                  <a:pt x="656" y="155"/>
                  <a:pt x="656" y="155"/>
                  <a:pt x="656" y="155"/>
                </a:cubicBezTo>
                <a:cubicBezTo>
                  <a:pt x="660" y="155"/>
                  <a:pt x="727" y="155"/>
                  <a:pt x="727" y="155"/>
                </a:cubicBezTo>
                <a:cubicBezTo>
                  <a:pt x="743" y="155"/>
                  <a:pt x="749" y="148"/>
                  <a:pt x="749" y="129"/>
                </a:cubicBezTo>
                <a:cubicBezTo>
                  <a:pt x="749" y="129"/>
                  <a:pt x="749" y="70"/>
                  <a:pt x="749" y="70"/>
                </a:cubicBezTo>
                <a:close/>
                <a:moveTo>
                  <a:pt x="145" y="150"/>
                </a:moveTo>
                <a:cubicBezTo>
                  <a:pt x="144" y="148"/>
                  <a:pt x="85" y="34"/>
                  <a:pt x="78" y="22"/>
                </a:cubicBezTo>
                <a:cubicBezTo>
                  <a:pt x="69" y="9"/>
                  <a:pt x="59" y="0"/>
                  <a:pt x="40" y="0"/>
                </a:cubicBezTo>
                <a:cubicBezTo>
                  <a:pt x="22" y="0"/>
                  <a:pt x="0" y="8"/>
                  <a:pt x="0" y="51"/>
                </a:cubicBezTo>
                <a:cubicBezTo>
                  <a:pt x="0" y="197"/>
                  <a:pt x="0" y="197"/>
                  <a:pt x="0" y="197"/>
                </a:cubicBezTo>
                <a:cubicBezTo>
                  <a:pt x="44" y="197"/>
                  <a:pt x="44" y="197"/>
                  <a:pt x="44" y="197"/>
                </a:cubicBezTo>
                <a:cubicBezTo>
                  <a:pt x="44" y="197"/>
                  <a:pt x="44" y="84"/>
                  <a:pt x="44" y="76"/>
                </a:cubicBezTo>
                <a:cubicBezTo>
                  <a:pt x="44" y="67"/>
                  <a:pt x="43" y="54"/>
                  <a:pt x="43" y="51"/>
                </a:cubicBezTo>
                <a:cubicBezTo>
                  <a:pt x="43" y="49"/>
                  <a:pt x="43" y="47"/>
                  <a:pt x="44" y="47"/>
                </a:cubicBezTo>
                <a:cubicBezTo>
                  <a:pt x="46" y="46"/>
                  <a:pt x="47" y="47"/>
                  <a:pt x="48" y="49"/>
                </a:cubicBezTo>
                <a:cubicBezTo>
                  <a:pt x="49" y="50"/>
                  <a:pt x="103" y="158"/>
                  <a:pt x="115" y="177"/>
                </a:cubicBezTo>
                <a:cubicBezTo>
                  <a:pt x="123" y="190"/>
                  <a:pt x="133" y="199"/>
                  <a:pt x="153" y="199"/>
                </a:cubicBezTo>
                <a:cubicBezTo>
                  <a:pt x="171" y="199"/>
                  <a:pt x="192" y="191"/>
                  <a:pt x="192" y="147"/>
                </a:cubicBezTo>
                <a:cubicBezTo>
                  <a:pt x="192" y="2"/>
                  <a:pt x="192" y="2"/>
                  <a:pt x="192" y="2"/>
                </a:cubicBezTo>
                <a:cubicBezTo>
                  <a:pt x="148" y="2"/>
                  <a:pt x="148" y="2"/>
                  <a:pt x="148" y="2"/>
                </a:cubicBezTo>
                <a:cubicBezTo>
                  <a:pt x="148" y="2"/>
                  <a:pt x="148" y="115"/>
                  <a:pt x="148" y="123"/>
                </a:cubicBezTo>
                <a:cubicBezTo>
                  <a:pt x="148" y="132"/>
                  <a:pt x="149" y="145"/>
                  <a:pt x="149" y="148"/>
                </a:cubicBezTo>
                <a:cubicBezTo>
                  <a:pt x="149" y="150"/>
                  <a:pt x="149" y="152"/>
                  <a:pt x="148" y="152"/>
                </a:cubicBezTo>
                <a:cubicBezTo>
                  <a:pt x="147" y="153"/>
                  <a:pt x="145" y="152"/>
                  <a:pt x="145"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Tree>
    <p:extLst>
      <p:ext uri="{BB962C8B-B14F-4D97-AF65-F5344CB8AC3E}">
        <p14:creationId xmlns:p14="http://schemas.microsoft.com/office/powerpoint/2010/main" val="2538292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defTabSz="914400" rtl="0" eaLnBrk="1" latinLnBrk="0" hangingPunct="1">
        <a:lnSpc>
          <a:spcPct val="100000"/>
        </a:lnSpc>
        <a:spcBef>
          <a:spcPct val="0"/>
        </a:spcBef>
        <a:buNone/>
        <a:defRPr sz="2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0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66400" y="1314957"/>
            <a:ext cx="11642295" cy="5276643"/>
          </a:xfrm>
          <a:prstGeom prst="rect">
            <a:avLst/>
          </a:prstGeom>
        </p:spPr>
        <p:txBody>
          <a:bodyPr vert="horz" lIns="91440" tIns="45720" rIns="91440" bIns="45720" rtlCol="0">
            <a:normAutofit/>
          </a:bodyPr>
          <a:lstStyle/>
          <a:p>
            <a:pPr lvl="0"/>
            <a:r>
              <a:rPr lang="en-US" noProof="0" dirty="0"/>
              <a:t>Click to edit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Eights level</a:t>
            </a:r>
          </a:p>
          <a:p>
            <a:pPr lvl="8"/>
            <a:r>
              <a:rPr lang="en-US" noProof="0" dirty="0"/>
              <a:t>Ninth level</a:t>
            </a:r>
          </a:p>
          <a:p>
            <a:pPr lvl="2"/>
            <a:endParaRPr lang="en-US" noProof="0" dirty="0"/>
          </a:p>
        </p:txBody>
      </p:sp>
      <p:pic>
        <p:nvPicPr>
          <p:cNvPr id="7" name="Picture 2"/>
          <p:cNvPicPr>
            <a:picLocks noChangeAspect="1" noChangeArrowheads="1"/>
          </p:cNvPicPr>
          <p:nvPr userDrawn="1"/>
        </p:nvPicPr>
        <p:blipFill>
          <a:blip r:embed="rId15" cstate="email">
            <a:extLst>
              <a:ext uri="{28A0092B-C50C-407E-A947-70E740481C1C}">
                <a14:useLocalDpi xmlns:a14="http://schemas.microsoft.com/office/drawing/2010/main"/>
              </a:ext>
            </a:extLst>
          </a:blip>
          <a:stretch>
            <a:fillRect/>
          </a:stretch>
        </p:blipFill>
        <p:spPr bwMode="auto">
          <a:xfrm>
            <a:off x="-1" y="0"/>
            <a:ext cx="360000" cy="36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elplatzhalter 1"/>
          <p:cNvSpPr>
            <a:spLocks noGrp="1"/>
          </p:cNvSpPr>
          <p:nvPr>
            <p:ph type="title"/>
          </p:nvPr>
        </p:nvSpPr>
        <p:spPr>
          <a:xfrm>
            <a:off x="266400" y="360000"/>
            <a:ext cx="11646000" cy="720000"/>
          </a:xfrm>
          <a:prstGeom prst="rect">
            <a:avLst/>
          </a:prstGeom>
        </p:spPr>
        <p:txBody>
          <a:bodyPr vert="horz" lIns="91440" tIns="45720" rIns="91440" bIns="45720" rtlCol="0" anchor="ctr">
            <a:normAutofit/>
          </a:bodyPr>
          <a:lstStyle/>
          <a:p>
            <a:r>
              <a:rPr lang="en-US" noProof="0" dirty="0"/>
              <a:t>Click to edit title</a:t>
            </a:r>
          </a:p>
        </p:txBody>
      </p:sp>
      <p:sp>
        <p:nvSpPr>
          <p:cNvPr id="2" name="Datumsplatzhalter 1"/>
          <p:cNvSpPr>
            <a:spLocks noGrp="1"/>
          </p:cNvSpPr>
          <p:nvPr>
            <p:ph type="dt" sz="half" idx="2"/>
          </p:nvPr>
        </p:nvSpPr>
        <p:spPr>
          <a:xfrm rot="16200000">
            <a:off x="11723356" y="6397203"/>
            <a:ext cx="734392" cy="187200"/>
          </a:xfrm>
          <a:prstGeom prst="rect">
            <a:avLst/>
          </a:prstGeom>
        </p:spPr>
        <p:txBody>
          <a:bodyPr vert="horz" lIns="91440" tIns="45720" rIns="91440" bIns="45720" rtlCol="0" anchor="ctr"/>
          <a:lstStyle>
            <a:lvl1pPr algn="l">
              <a:defRPr sz="700">
                <a:solidFill>
                  <a:schemeClr val="bg1">
                    <a:lumMod val="65000"/>
                  </a:schemeClr>
                </a:solidFill>
              </a:defRPr>
            </a:lvl1pPr>
          </a:lstStyle>
          <a:p>
            <a:fld id="{F34AD659-AF07-4CF2-AEEF-591B3816BBB4}" type="datetime1">
              <a:rPr lang="en-US" smtClean="0"/>
              <a:t>4/4/2022</a:t>
            </a:fld>
            <a:endParaRPr lang="en-US" dirty="0"/>
          </a:p>
        </p:txBody>
      </p:sp>
      <p:sp>
        <p:nvSpPr>
          <p:cNvPr id="4" name="Fußzeilenplatzhalter 3"/>
          <p:cNvSpPr>
            <a:spLocks noGrp="1"/>
          </p:cNvSpPr>
          <p:nvPr>
            <p:ph type="ftr" sz="quarter" idx="3"/>
          </p:nvPr>
        </p:nvSpPr>
        <p:spPr>
          <a:xfrm rot="16200000">
            <a:off x="9579656" y="3515408"/>
            <a:ext cx="5029200" cy="187200"/>
          </a:xfrm>
          <a:prstGeom prst="rect">
            <a:avLst/>
          </a:prstGeom>
        </p:spPr>
        <p:txBody>
          <a:bodyPr vert="horz" lIns="91440" tIns="45720" rIns="91440" bIns="45720" rtlCol="0" anchor="ctr"/>
          <a:lstStyle>
            <a:lvl1pPr algn="l">
              <a:defRPr sz="700">
                <a:solidFill>
                  <a:schemeClr val="bg1">
                    <a:lumMod val="65000"/>
                  </a:schemeClr>
                </a:solidFill>
              </a:defRPr>
            </a:lvl1pPr>
          </a:lstStyle>
          <a:p>
            <a:r>
              <a:rPr lang="en-US"/>
              <a:t>© 2019 itelligence                                                  © Confidential</a:t>
            </a:r>
            <a:endParaRPr lang="en-US" dirty="0"/>
          </a:p>
        </p:txBody>
      </p:sp>
      <p:sp>
        <p:nvSpPr>
          <p:cNvPr id="5" name="Foliennummernplatzhalter 4"/>
          <p:cNvSpPr>
            <a:spLocks noGrp="1"/>
          </p:cNvSpPr>
          <p:nvPr>
            <p:ph type="sldNum" sz="quarter" idx="4"/>
          </p:nvPr>
        </p:nvSpPr>
        <p:spPr>
          <a:xfrm>
            <a:off x="11702665" y="-2325"/>
            <a:ext cx="487536" cy="360000"/>
          </a:xfrm>
          <a:prstGeom prst="rect">
            <a:avLst/>
          </a:prstGeom>
        </p:spPr>
        <p:txBody>
          <a:bodyPr vert="horz" lIns="91440" tIns="45720" rIns="91440" bIns="45720" rtlCol="0" anchor="ctr"/>
          <a:lstStyle>
            <a:lvl1pPr algn="r">
              <a:defRPr sz="900">
                <a:solidFill>
                  <a:schemeClr val="bg1">
                    <a:lumMod val="65000"/>
                  </a:schemeClr>
                </a:solidFill>
              </a:defRPr>
            </a:lvl1pPr>
          </a:lstStyle>
          <a:p>
            <a:fld id="{C914FE87-F950-44CD-9768-D5C48F718129}" type="slidenum">
              <a:rPr lang="en-US" noProof="0" smtClean="0"/>
              <a:pPr/>
              <a:t>‹#›</a:t>
            </a:fld>
            <a:endParaRPr lang="en-US" noProof="0" dirty="0"/>
          </a:p>
        </p:txBody>
      </p:sp>
    </p:spTree>
    <p:extLst>
      <p:ext uri="{BB962C8B-B14F-4D97-AF65-F5344CB8AC3E}">
        <p14:creationId xmlns:p14="http://schemas.microsoft.com/office/powerpoint/2010/main" val="299614843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914400" rtl="0" eaLnBrk="1" fontAlgn="auto" latinLnBrk="0" hangingPunct="1">
        <a:lnSpc>
          <a:spcPct val="90000"/>
        </a:lnSpc>
        <a:spcBef>
          <a:spcPct val="0"/>
        </a:spcBef>
        <a:spcAft>
          <a:spcPts val="0"/>
        </a:spcAft>
        <a:buClrTx/>
        <a:buSzTx/>
        <a:buFontTx/>
        <a:buNone/>
        <a:tabLst/>
        <a:defRPr sz="2400" kern="1200" baseline="0">
          <a:solidFill>
            <a:schemeClr val="tx1">
              <a:lumMod val="75000"/>
              <a:lumOff val="25000"/>
            </a:schemeClr>
          </a:solidFill>
          <a:latin typeface="+mj-lt"/>
          <a:ea typeface="+mj-ea"/>
          <a:cs typeface="+mj-cs"/>
        </a:defRPr>
      </a:lvl1pPr>
    </p:titleStyle>
    <p:bodyStyle>
      <a:lvl1pPr marL="180000" indent="-230400" algn="l" defTabSz="914400" rtl="0" eaLnBrk="1" latinLnBrk="0" hangingPunct="1">
        <a:lnSpc>
          <a:spcPct val="100000"/>
        </a:lnSpc>
        <a:spcBef>
          <a:spcPts val="1000"/>
        </a:spcBef>
        <a:buClr>
          <a:schemeClr val="accent6"/>
        </a:buClr>
        <a:buFont typeface="Wingdings" panose="05000000000000000000" pitchFamily="2" charset="2"/>
        <a:buChar char="§"/>
        <a:defRPr sz="18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60000" indent="-230400" algn="l" defTabSz="914400" rtl="0" eaLnBrk="1" latinLnBrk="0" hangingPunct="1">
        <a:lnSpc>
          <a:spcPct val="100000"/>
        </a:lnSpc>
        <a:spcBef>
          <a:spcPts val="1000"/>
        </a:spcBef>
        <a:buClr>
          <a:srgbClr val="666666"/>
        </a:buClr>
        <a:buFont typeface="Wingdings" panose="05000000000000000000" pitchFamily="2" charset="2"/>
        <a:buChar char="§"/>
        <a:defRPr sz="1800" kern="1200">
          <a:solidFill>
            <a:schemeClr val="tx1"/>
          </a:solidFill>
          <a:latin typeface="+mn-lt"/>
          <a:ea typeface="+mn-ea"/>
          <a:cs typeface="+mn-cs"/>
        </a:defRPr>
      </a:lvl2pPr>
      <a:lvl3pPr marL="540000" indent="-230400" algn="l" defTabSz="914400" rtl="0" eaLnBrk="1" latinLnBrk="0" hangingPunct="1">
        <a:lnSpc>
          <a:spcPct val="100000"/>
        </a:lnSpc>
        <a:spcBef>
          <a:spcPts val="1000"/>
        </a:spcBef>
        <a:buClr>
          <a:srgbClr val="666666"/>
        </a:buClr>
        <a:buFont typeface="Wingdings" panose="05000000000000000000" pitchFamily="2" charset="2"/>
        <a:buChar char="§"/>
        <a:defRPr sz="1600" kern="1200">
          <a:solidFill>
            <a:schemeClr val="tx1"/>
          </a:solidFill>
          <a:latin typeface="+mn-lt"/>
          <a:ea typeface="+mn-ea"/>
          <a:cs typeface="+mn-cs"/>
        </a:defRPr>
      </a:lvl3pPr>
      <a:lvl4pPr marL="720000" indent="-230400" algn="l" defTabSz="914400" rtl="0" eaLnBrk="1" latinLnBrk="0" hangingPunct="1">
        <a:lnSpc>
          <a:spcPct val="100000"/>
        </a:lnSpc>
        <a:spcBef>
          <a:spcPts val="1000"/>
        </a:spcBef>
        <a:buClr>
          <a:srgbClr val="666666"/>
        </a:buClr>
        <a:buFont typeface="Wingdings" panose="05000000000000000000" pitchFamily="2" charset="2"/>
        <a:buChar char="§"/>
        <a:defRPr sz="1600" kern="1200">
          <a:solidFill>
            <a:schemeClr val="tx1"/>
          </a:solidFill>
          <a:latin typeface="+mn-lt"/>
          <a:ea typeface="+mn-ea"/>
          <a:cs typeface="+mn-cs"/>
        </a:defRPr>
      </a:lvl4pPr>
      <a:lvl5pPr marL="900000" indent="-230400" algn="l" defTabSz="914400" rtl="0" eaLnBrk="1" latinLnBrk="0" hangingPunct="1">
        <a:lnSpc>
          <a:spcPct val="100000"/>
        </a:lnSpc>
        <a:spcBef>
          <a:spcPts val="1000"/>
        </a:spcBef>
        <a:buClr>
          <a:srgbClr val="666666"/>
        </a:buClr>
        <a:buFont typeface="Wingdings" panose="05000000000000000000" pitchFamily="2" charset="2"/>
        <a:buChar char="§"/>
        <a:defRPr sz="1400" kern="1200">
          <a:solidFill>
            <a:schemeClr val="tx1"/>
          </a:solidFill>
          <a:latin typeface="+mn-lt"/>
          <a:ea typeface="+mn-ea"/>
          <a:cs typeface="+mn-cs"/>
        </a:defRPr>
      </a:lvl5pPr>
      <a:lvl6pPr marL="1080000" indent="-230400" algn="l" defTabSz="914400" rtl="0" eaLnBrk="1" latinLnBrk="0" hangingPunct="1">
        <a:lnSpc>
          <a:spcPct val="100000"/>
        </a:lnSpc>
        <a:spcBef>
          <a:spcPts val="1000"/>
        </a:spcBef>
        <a:buClr>
          <a:srgbClr val="666666"/>
        </a:buClr>
        <a:buFont typeface="Wingdings" panose="05000000000000000000" pitchFamily="2" charset="2"/>
        <a:buChar char="§"/>
        <a:defRPr sz="1400" kern="1200">
          <a:solidFill>
            <a:schemeClr val="tx1"/>
          </a:solidFill>
          <a:latin typeface="+mn-lt"/>
          <a:ea typeface="+mn-ea"/>
          <a:cs typeface="+mn-cs"/>
        </a:defRPr>
      </a:lvl6pPr>
      <a:lvl7pPr marL="1260000" indent="-230400" algn="l" defTabSz="914400" rtl="0" eaLnBrk="1" latinLnBrk="0" hangingPunct="1">
        <a:lnSpc>
          <a:spcPct val="100000"/>
        </a:lnSpc>
        <a:spcBef>
          <a:spcPts val="1000"/>
        </a:spcBef>
        <a:buClr>
          <a:srgbClr val="666666"/>
        </a:buClr>
        <a:buFont typeface="Wingdings" panose="05000000000000000000" pitchFamily="2" charset="2"/>
        <a:buChar char="§"/>
        <a:defRPr sz="1400" kern="1200">
          <a:solidFill>
            <a:schemeClr val="tx1"/>
          </a:solidFill>
          <a:latin typeface="+mn-lt"/>
          <a:ea typeface="+mn-ea"/>
          <a:cs typeface="+mn-cs"/>
        </a:defRPr>
      </a:lvl7pPr>
      <a:lvl8pPr marL="1440000" indent="-230400" algn="l" defTabSz="914400" rtl="0" eaLnBrk="1" latinLnBrk="0" hangingPunct="1">
        <a:lnSpc>
          <a:spcPct val="100000"/>
        </a:lnSpc>
        <a:spcBef>
          <a:spcPts val="1000"/>
        </a:spcBef>
        <a:buClr>
          <a:srgbClr val="666666"/>
        </a:buClr>
        <a:buFont typeface="Wingdings" panose="05000000000000000000" pitchFamily="2" charset="2"/>
        <a:buChar char="§"/>
        <a:defRPr sz="1400" kern="1200">
          <a:solidFill>
            <a:schemeClr val="tx1"/>
          </a:solidFill>
          <a:latin typeface="+mn-lt"/>
          <a:ea typeface="+mn-ea"/>
          <a:cs typeface="+mn-cs"/>
        </a:defRPr>
      </a:lvl8pPr>
      <a:lvl9pPr marL="1620000" indent="-230400" algn="l" defTabSz="914400" rtl="0" eaLnBrk="1" latinLnBrk="0" hangingPunct="1">
        <a:lnSpc>
          <a:spcPct val="100000"/>
        </a:lnSpc>
        <a:spcBef>
          <a:spcPts val="1000"/>
        </a:spcBef>
        <a:buClr>
          <a:srgbClr val="666666"/>
        </a:buClr>
        <a:buFont typeface="Wingdings" panose="05000000000000000000" pitchFamily="2" charset="2"/>
        <a:buChar char="§"/>
        <a:defRPr sz="1400" kern="1200" baseline="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44.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10.png"/><Relationship Id="rId3" Type="http://schemas.openxmlformats.org/officeDocument/2006/relationships/image" Target="../media/image11.png"/><Relationship Id="rId12" Type="http://schemas.openxmlformats.org/officeDocument/2006/relationships/image" Target="../media/image39.svg"/><Relationship Id="rId2" Type="http://schemas.openxmlformats.org/officeDocument/2006/relationships/notesSlide" Target="../notesSlides/notesSlide2.xml"/><Relationship Id="rId1" Type="http://schemas.openxmlformats.org/officeDocument/2006/relationships/slideLayout" Target="../slideLayouts/slideLayout5.xml"/><Relationship Id="rId9" Type="http://schemas.openxmlformats.org/officeDocument/2006/relationships/image" Target="../media/image12.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video" Target="https://player.vimeo.com/video/470100150" TargetMode="Externa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453188"/>
          </a:xfrm>
          <a:prstGeom prst="rect">
            <a:avLst/>
          </a:prstGeom>
        </p:spPr>
      </p:pic>
      <p:sp>
        <p:nvSpPr>
          <p:cNvPr id="13" name="Rechteck 12">
            <a:extLst>
              <a:ext uri="{FF2B5EF4-FFF2-40B4-BE49-F238E27FC236}">
                <a16:creationId xmlns:a16="http://schemas.microsoft.com/office/drawing/2014/main" id="{F0B0A038-1240-473B-9CE6-53AEFFCA644C}"/>
              </a:ext>
            </a:extLst>
          </p:cNvPr>
          <p:cNvSpPr/>
          <p:nvPr/>
        </p:nvSpPr>
        <p:spPr>
          <a:xfrm>
            <a:off x="1" y="0"/>
            <a:ext cx="12192000" cy="1918384"/>
          </a:xfrm>
          <a:prstGeom prst="rect">
            <a:avLst/>
          </a:prstGeom>
          <a:gradFill>
            <a:gsLst>
              <a:gs pos="0">
                <a:schemeClr val="bg1">
                  <a:alpha val="85000"/>
                </a:schemeClr>
              </a:gs>
              <a:gs pos="4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de-DE"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itel 6">
            <a:extLst>
              <a:ext uri="{FF2B5EF4-FFF2-40B4-BE49-F238E27FC236}">
                <a16:creationId xmlns:a16="http://schemas.microsoft.com/office/drawing/2014/main" id="{1C5CA250-383A-4A8D-A29D-E13093359481}"/>
              </a:ext>
            </a:extLst>
          </p:cNvPr>
          <p:cNvSpPr>
            <a:spLocks noGrp="1"/>
          </p:cNvSpPr>
          <p:nvPr>
            <p:ph type="title"/>
          </p:nvPr>
        </p:nvSpPr>
        <p:spPr/>
        <p:txBody>
          <a:bodyPr/>
          <a:lstStyle/>
          <a:p>
            <a:r>
              <a:rPr lang="en-GB" dirty="0"/>
              <a:t>Aligning Talent &amp; Reward to Business Strategy</a:t>
            </a:r>
          </a:p>
        </p:txBody>
      </p:sp>
      <p:sp>
        <p:nvSpPr>
          <p:cNvPr id="3" name="Datumsplatzhalter 2">
            <a:extLst>
              <a:ext uri="{FF2B5EF4-FFF2-40B4-BE49-F238E27FC236}">
                <a16:creationId xmlns:a16="http://schemas.microsoft.com/office/drawing/2014/main" id="{1256E81A-C026-4B48-A8D2-3D99BC179D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C98848-453C-42CA-AEC3-50FF448BFC17}" type="datetime1">
              <a:rPr kumimoji="0" lang="de-DE"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04.04.2022</a:t>
            </a:fld>
            <a:endParaRPr kumimoji="0" lang="en-US" sz="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Fußzeilenplatzhalter 3">
            <a:extLst>
              <a:ext uri="{FF2B5EF4-FFF2-40B4-BE49-F238E27FC236}">
                <a16:creationId xmlns:a16="http://schemas.microsoft.com/office/drawing/2014/main" id="{803E4D18-83F7-4237-98F6-04B7BD4F60F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NTT DATA  Business Solutions AG</a:t>
            </a:r>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Foliennummernplatzhalter 4">
            <a:extLst>
              <a:ext uri="{FF2B5EF4-FFF2-40B4-BE49-F238E27FC236}">
                <a16:creationId xmlns:a16="http://schemas.microsoft.com/office/drawing/2014/main" id="{4E8AB2E6-5B4C-42A5-BE33-298AD9C6E08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D6CD6DA-A181-4DD3-99D5-9BB3520B673E}" type="slidenum">
              <a:rPr kumimoji="0" lang="en-US" sz="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8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 name="Rechteck 8">
            <a:extLst>
              <a:ext uri="{FF2B5EF4-FFF2-40B4-BE49-F238E27FC236}">
                <a16:creationId xmlns:a16="http://schemas.microsoft.com/office/drawing/2014/main" id="{8166BDBC-E2B4-444D-BDDB-7D4E2C2D2B3A}"/>
              </a:ext>
            </a:extLst>
          </p:cNvPr>
          <p:cNvSpPr/>
          <p:nvPr/>
        </p:nvSpPr>
        <p:spPr>
          <a:xfrm>
            <a:off x="5258029" y="4002714"/>
            <a:ext cx="6933971" cy="2450474"/>
          </a:xfrm>
          <a:prstGeom prst="rect">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32000" tIns="45720" rIns="360000" bIns="45720" numCol="1" spcCol="0" rtlCol="0" fromWordArt="0" anchor="ctr" anchorCtr="0" forceAA="0" compatLnSpc="1">
            <a:prstTxWarp prst="textNoShape">
              <a:avLst/>
            </a:prstTxWarp>
            <a:noAutofit/>
          </a:bodyPr>
          <a:lstStyle/>
          <a:p>
            <a:pPr lvl="0" algn="r">
              <a:defRPr/>
            </a:pPr>
            <a:r>
              <a:rPr kumimoji="1" lang="en-GB" sz="1400" dirty="0" smtClean="0">
                <a:solidFill>
                  <a:srgbClr val="FFFFFF"/>
                </a:solidFill>
              </a:rPr>
              <a:t>“The </a:t>
            </a:r>
            <a:r>
              <a:rPr kumimoji="1" lang="en-GB" sz="1400" dirty="0">
                <a:solidFill>
                  <a:srgbClr val="FFFFFF"/>
                </a:solidFill>
              </a:rPr>
              <a:t>close collaboration and </a:t>
            </a:r>
            <a:r>
              <a:rPr kumimoji="1" lang="en-GB" sz="1400" dirty="0" smtClean="0">
                <a:solidFill>
                  <a:srgbClr val="FFFFFF"/>
                </a:solidFill>
              </a:rPr>
              <a:t>teamwork </a:t>
            </a:r>
            <a:r>
              <a:rPr kumimoji="1" lang="en-GB" sz="1400" dirty="0">
                <a:solidFill>
                  <a:srgbClr val="FFFFFF"/>
                </a:solidFill>
              </a:rPr>
              <a:t>between </a:t>
            </a:r>
            <a:r>
              <a:rPr kumimoji="1" lang="en-GB" sz="1400" dirty="0" smtClean="0">
                <a:solidFill>
                  <a:srgbClr val="FFFFFF"/>
                </a:solidFill>
              </a:rPr>
              <a:t>NTT DATA Business Solutions </a:t>
            </a:r>
            <a:r>
              <a:rPr kumimoji="1" lang="en-GB" sz="1400" dirty="0">
                <a:solidFill>
                  <a:srgbClr val="FFFFFF"/>
                </a:solidFill>
              </a:rPr>
              <a:t>and Mercury enabled us to deliver the HR project on time and within budget. </a:t>
            </a:r>
            <a:r>
              <a:rPr kumimoji="1" lang="en-GB" sz="1400" dirty="0" smtClean="0">
                <a:solidFill>
                  <a:srgbClr val="FFFFFF"/>
                </a:solidFill>
              </a:rPr>
              <a:t>The team’s </a:t>
            </a:r>
            <a:r>
              <a:rPr kumimoji="1" lang="en-GB" sz="1400" dirty="0">
                <a:solidFill>
                  <a:srgbClr val="FFFFFF"/>
                </a:solidFill>
              </a:rPr>
              <a:t>responsiveness and reaction speed was an important </a:t>
            </a:r>
            <a:r>
              <a:rPr kumimoji="1" lang="en-GB" sz="1400" dirty="0" smtClean="0">
                <a:solidFill>
                  <a:srgbClr val="FFFFFF"/>
                </a:solidFill>
              </a:rPr>
              <a:t>factor, </a:t>
            </a:r>
            <a:r>
              <a:rPr kumimoji="1" lang="en-GB" sz="1400" dirty="0">
                <a:solidFill>
                  <a:srgbClr val="FFFFFF"/>
                </a:solidFill>
              </a:rPr>
              <a:t>so a heartfelt thank you for your efforts on this project</a:t>
            </a:r>
            <a:r>
              <a:rPr kumimoji="1" lang="en-GB" sz="1400" dirty="0" smtClean="0">
                <a:solidFill>
                  <a:srgbClr val="FFFFFF"/>
                </a:solidFill>
              </a:rPr>
              <a:t>.”</a:t>
            </a:r>
            <a:endParaRPr kumimoji="1" lang="en-US" sz="14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en-US" sz="1600" b="0" i="0" u="none" strike="noStrike" kern="1200" cap="none" spc="0" normalizeH="0" baseline="0" noProof="0" dirty="0">
              <a:ln>
                <a:noFill/>
              </a:ln>
              <a:solidFill>
                <a:srgbClr val="FFFFFF"/>
              </a:solidFill>
              <a:effectLst/>
              <a:uLnTx/>
              <a:uFillTx/>
              <a:latin typeface="Arial"/>
              <a:ea typeface="+mn-ea"/>
              <a:cs typeface="+mn-cs"/>
            </a:endParaRPr>
          </a:p>
          <a:p>
            <a:pPr lvl="0" algn="r">
              <a:defRPr/>
            </a:pPr>
            <a:r>
              <a:rPr kumimoji="1" lang="en-GB" sz="1400" dirty="0">
                <a:solidFill>
                  <a:srgbClr val="FFFFFF"/>
                </a:solidFill>
              </a:rPr>
              <a:t>Ann Garbutt</a:t>
            </a:r>
          </a:p>
          <a:p>
            <a:pPr lvl="0" algn="r">
              <a:defRPr/>
            </a:pPr>
            <a:r>
              <a:rPr kumimoji="1" lang="en-GB" sz="1400" dirty="0">
                <a:solidFill>
                  <a:srgbClr val="FFFFFF"/>
                </a:solidFill>
              </a:rPr>
              <a:t>Global People </a:t>
            </a:r>
            <a:r>
              <a:rPr kumimoji="1" lang="en-GB" sz="1400" dirty="0" smtClean="0">
                <a:solidFill>
                  <a:srgbClr val="FFFFFF"/>
                </a:solidFill>
              </a:rPr>
              <a:t>Director, Mercury </a:t>
            </a:r>
            <a:r>
              <a:rPr kumimoji="1" lang="en-GB" sz="1400" dirty="0">
                <a:solidFill>
                  <a:srgbClr val="FFFFFF"/>
                </a:solidFill>
              </a:rPr>
              <a:t>Engineering</a:t>
            </a:r>
          </a:p>
        </p:txBody>
      </p:sp>
      <p:pic>
        <p:nvPicPr>
          <p:cNvPr id="10" name="Grafik 9">
            <a:extLst>
              <a:ext uri="{FF2B5EF4-FFF2-40B4-BE49-F238E27FC236}">
                <a16:creationId xmlns:a16="http://schemas.microsoft.com/office/drawing/2014/main" id="{E3C285E3-7050-44AD-AE4B-85648C9A442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4002713"/>
            <a:ext cx="6931742" cy="2451600"/>
          </a:xfrm>
          <a:prstGeom prst="rect">
            <a:avLst/>
          </a:prstGeom>
        </p:spPr>
      </p:pic>
      <p:sp>
        <p:nvSpPr>
          <p:cNvPr id="12" name="Inhaltsplatzhalter 6">
            <a:extLst>
              <a:ext uri="{FF2B5EF4-FFF2-40B4-BE49-F238E27FC236}">
                <a16:creationId xmlns:a16="http://schemas.microsoft.com/office/drawing/2014/main" id="{444775D5-E689-4CCA-AA4B-5843A493F330}"/>
              </a:ext>
            </a:extLst>
          </p:cNvPr>
          <p:cNvSpPr txBox="1">
            <a:spLocks/>
          </p:cNvSpPr>
          <p:nvPr/>
        </p:nvSpPr>
        <p:spPr>
          <a:xfrm>
            <a:off x="288866" y="4204731"/>
            <a:ext cx="4680297" cy="22895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600"/>
              </a:spcBef>
              <a:buNone/>
            </a:pPr>
            <a:r>
              <a:rPr lang="en-US" sz="1800" b="1" dirty="0">
                <a:solidFill>
                  <a:srgbClr val="404040"/>
                </a:solidFill>
              </a:rPr>
              <a:t>Mercury Engineering</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404040"/>
                </a:solidFill>
                <a:effectLst/>
                <a:uLnTx/>
                <a:uFillTx/>
                <a:latin typeface="Arial" panose="020B0604020202020204" pitchFamily="34" charset="0"/>
                <a:ea typeface="+mn-ea"/>
                <a:cs typeface="+mn-cs"/>
              </a:rPr>
              <a:t/>
            </a:r>
            <a:br>
              <a:rPr kumimoji="0" lang="en-US" sz="1400" b="1" i="0" u="none" strike="noStrike" kern="1200" cap="none" spc="0" normalizeH="0" baseline="0" noProof="0" dirty="0">
                <a:ln>
                  <a:noFill/>
                </a:ln>
                <a:solidFill>
                  <a:srgbClr val="404040"/>
                </a:solidFill>
                <a:effectLst/>
                <a:uLnTx/>
                <a:uFillTx/>
                <a:latin typeface="Arial" panose="020B0604020202020204" pitchFamily="34" charset="0"/>
                <a:ea typeface="+mn-ea"/>
                <a:cs typeface="+mn-cs"/>
              </a:rPr>
            </a:br>
            <a:r>
              <a:rPr kumimoji="0" lang="en-US" sz="1400" b="1" i="0" u="none" strike="noStrike" kern="1200" cap="none" spc="0" normalizeH="0" baseline="0" noProof="0" dirty="0">
                <a:ln>
                  <a:noFill/>
                </a:ln>
                <a:solidFill>
                  <a:srgbClr val="404040"/>
                </a:solidFill>
                <a:effectLst/>
                <a:uLnTx/>
                <a:uFillTx/>
                <a:latin typeface="Arial" panose="020B0604020202020204" pitchFamily="34" charset="0"/>
                <a:ea typeface="+mn-ea"/>
                <a:cs typeface="+mn-cs"/>
              </a:rPr>
              <a:t>Why NTT DATA Business Solutions </a:t>
            </a:r>
          </a:p>
          <a:p>
            <a:pPr lvl="0">
              <a:lnSpc>
                <a:spcPct val="100000"/>
              </a:lnSpc>
              <a:spcBef>
                <a:spcPts val="600"/>
              </a:spcBef>
              <a:buClr>
                <a:srgbClr val="BC4328"/>
              </a:buClr>
              <a:buFont typeface="Wingdings" panose="05000000000000000000" pitchFamily="2" charset="2"/>
              <a:buChar char="§"/>
            </a:pPr>
            <a:r>
              <a:rPr lang="en-GB" sz="1400" dirty="0">
                <a:solidFill>
                  <a:srgbClr val="404040"/>
                </a:solidFill>
              </a:rPr>
              <a:t>Demonstrated a rapid and efficient implementation approach with </a:t>
            </a:r>
            <a:r>
              <a:rPr lang="en-GB" sz="1400" dirty="0" smtClean="0">
                <a:solidFill>
                  <a:srgbClr val="404040"/>
                </a:solidFill>
              </a:rPr>
              <a:t>it.talent </a:t>
            </a:r>
            <a:r>
              <a:rPr lang="en-GB" sz="1400" dirty="0">
                <a:solidFill>
                  <a:srgbClr val="404040"/>
                </a:solidFill>
              </a:rPr>
              <a:t>m</a:t>
            </a:r>
            <a:r>
              <a:rPr lang="en-GB" sz="1400" dirty="0" smtClean="0">
                <a:solidFill>
                  <a:srgbClr val="404040"/>
                </a:solidFill>
              </a:rPr>
              <a:t>anagement</a:t>
            </a:r>
            <a:r>
              <a:rPr lang="en-GB" sz="1400" baseline="30000" dirty="0" smtClean="0">
                <a:solidFill>
                  <a:srgbClr val="404040"/>
                </a:solidFill>
              </a:rPr>
              <a:t>R2R</a:t>
            </a:r>
            <a:endParaRPr lang="en-GB" sz="1400" baseline="30000" dirty="0">
              <a:solidFill>
                <a:srgbClr val="404040"/>
              </a:solidFill>
            </a:endParaRPr>
          </a:p>
          <a:p>
            <a:pPr>
              <a:lnSpc>
                <a:spcPct val="100000"/>
              </a:lnSpc>
              <a:spcBef>
                <a:spcPts val="600"/>
              </a:spcBef>
              <a:buClr>
                <a:srgbClr val="BC4328"/>
              </a:buClr>
              <a:buFont typeface="Wingdings" panose="05000000000000000000" pitchFamily="2" charset="2"/>
              <a:buChar char="§"/>
            </a:pPr>
            <a:r>
              <a:rPr lang="en-GB" sz="1400" dirty="0">
                <a:solidFill>
                  <a:srgbClr val="404040"/>
                </a:solidFill>
              </a:rPr>
              <a:t>A proven methodology that would de-risk the project</a:t>
            </a:r>
          </a:p>
          <a:p>
            <a:pPr>
              <a:lnSpc>
                <a:spcPct val="100000"/>
              </a:lnSpc>
              <a:spcBef>
                <a:spcPts val="600"/>
              </a:spcBef>
              <a:buClr>
                <a:srgbClr val="BC4328"/>
              </a:buClr>
              <a:buFont typeface="Wingdings" panose="05000000000000000000" pitchFamily="2" charset="2"/>
              <a:buChar char="§"/>
            </a:pPr>
            <a:r>
              <a:rPr lang="en-GB" sz="1400" dirty="0" smtClean="0">
                <a:solidFill>
                  <a:srgbClr val="404040"/>
                </a:solidFill>
              </a:rPr>
              <a:t>The </a:t>
            </a:r>
            <a:r>
              <a:rPr lang="en-GB" sz="1400" dirty="0">
                <a:solidFill>
                  <a:srgbClr val="404040"/>
                </a:solidFill>
              </a:rPr>
              <a:t>ability of </a:t>
            </a:r>
            <a:r>
              <a:rPr lang="en-GB" sz="1400" dirty="0" smtClean="0">
                <a:solidFill>
                  <a:srgbClr val="404040"/>
                </a:solidFill>
              </a:rPr>
              <a:t>our </a:t>
            </a:r>
            <a:r>
              <a:rPr lang="en-GB" sz="1400" dirty="0">
                <a:solidFill>
                  <a:srgbClr val="404040"/>
                </a:solidFill>
              </a:rPr>
              <a:t>consultants who demonstrated strong HR expertise and relevant industry knowledge</a:t>
            </a:r>
          </a:p>
          <a:p>
            <a:pPr marL="228600" marR="0" lvl="0" indent="-228600" algn="l" defTabSz="914400" rtl="0" eaLnBrk="1" fontAlgn="auto" latinLnBrk="0" hangingPunct="1">
              <a:lnSpc>
                <a:spcPct val="100000"/>
              </a:lnSpc>
              <a:spcBef>
                <a:spcPts val="1000"/>
              </a:spcBef>
              <a:spcAft>
                <a:spcPts val="0"/>
              </a:spcAft>
              <a:buClr>
                <a:srgbClr val="BC4328"/>
              </a:buClr>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40404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de-DE" sz="1600" b="0" i="0" u="none" strike="noStrike" kern="1200" cap="none" spc="0" normalizeH="0" baseline="0" noProof="0" dirty="0">
              <a:ln>
                <a:noFill/>
              </a:ln>
              <a:solidFill>
                <a:srgbClr val="404040"/>
              </a:solidFill>
              <a:effectLst/>
              <a:uLnTx/>
              <a:uFillTx/>
              <a:latin typeface="Arial" panose="020B0604020202020204" pitchFamily="34" charset="0"/>
              <a:ea typeface="+mn-ea"/>
              <a:cs typeface="+mn-cs"/>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4042" y="6140366"/>
            <a:ext cx="1315661" cy="274097"/>
          </a:xfrm>
          <a:prstGeom prst="rect">
            <a:avLst/>
          </a:prstGeom>
        </p:spPr>
      </p:pic>
      <p:sp>
        <p:nvSpPr>
          <p:cNvPr id="14" name="Textfeld 16">
            <a:extLst>
              <a:ext uri="{FF2B5EF4-FFF2-40B4-BE49-F238E27FC236}">
                <a16:creationId xmlns:a16="http://schemas.microsoft.com/office/drawing/2014/main" id="{3223694D-41F6-496B-B4FA-A546E3A79310}"/>
              </a:ext>
            </a:extLst>
          </p:cNvPr>
          <p:cNvSpPr txBox="1"/>
          <p:nvPr/>
        </p:nvSpPr>
        <p:spPr>
          <a:xfrm>
            <a:off x="6256045" y="6552074"/>
            <a:ext cx="4427506" cy="228599"/>
          </a:xfrm>
          <a:prstGeom prst="rect">
            <a:avLst/>
          </a:prstGeom>
          <a:noFill/>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itelligence</a:t>
            </a:r>
            <a:r>
              <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AG operates as NTT DATA Business Solutions since April 1, 2021</a:t>
            </a:r>
            <a:endParaRPr kumimoji="0" lang="de-DE"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47181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72DD5D2-12EE-4BD1-96D2-7011D5BCEEA7}"/>
              </a:ext>
            </a:extLst>
          </p:cNvPr>
          <p:cNvSpPr>
            <a:spLocks noGrp="1"/>
          </p:cNvSpPr>
          <p:nvPr>
            <p:ph type="title"/>
          </p:nvPr>
        </p:nvSpPr>
        <p:spPr/>
        <p:txBody>
          <a:bodyPr/>
          <a:lstStyle/>
          <a:p>
            <a:r>
              <a:rPr lang="de-DE" dirty="0"/>
              <a:t>Mercury Engineering</a:t>
            </a:r>
          </a:p>
        </p:txBody>
      </p:sp>
      <p:sp>
        <p:nvSpPr>
          <p:cNvPr id="4" name="Datumsplatzhalter 3">
            <a:extLst>
              <a:ext uri="{FF2B5EF4-FFF2-40B4-BE49-F238E27FC236}">
                <a16:creationId xmlns:a16="http://schemas.microsoft.com/office/drawing/2014/main" id="{F0F4D04B-279A-4E90-986E-3C1AF66E33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EB63D2-69E4-4216-B2FD-9E8B9F5D4E03}" type="datetime1">
              <a:rPr kumimoji="0" lang="de-DE"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04.04.2022</a:t>
            </a:fld>
            <a:endParaRPr kumimoji="0" lang="en-US" sz="800" b="0" i="0" u="none" strike="noStrike" kern="1200" cap="none" spc="0" normalizeH="0" baseline="0" noProof="0" dirty="0">
              <a:ln>
                <a:noFill/>
              </a:ln>
              <a:solidFill>
                <a:srgbClr val="BC4328"/>
              </a:solidFill>
              <a:effectLst/>
              <a:uLnTx/>
              <a:uFillTx/>
              <a:latin typeface="Arial" panose="020B0604020202020204" pitchFamily="34" charset="0"/>
              <a:ea typeface="+mn-ea"/>
              <a:cs typeface="Arial" panose="020B0604020202020204" pitchFamily="34" charset="0"/>
            </a:endParaRPr>
          </a:p>
        </p:txBody>
      </p:sp>
      <p:sp>
        <p:nvSpPr>
          <p:cNvPr id="5" name="Fußzeilenplatzhalter 4">
            <a:extLst>
              <a:ext uri="{FF2B5EF4-FFF2-40B4-BE49-F238E27FC236}">
                <a16:creationId xmlns:a16="http://schemas.microsoft.com/office/drawing/2014/main" id="{2A2986D6-817F-423F-8A99-5C447DA2554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NTT DATA  Business Solutions AG</a:t>
            </a:r>
            <a:endPar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Foliennummernplatzhalter 5">
            <a:extLst>
              <a:ext uri="{FF2B5EF4-FFF2-40B4-BE49-F238E27FC236}">
                <a16:creationId xmlns:a16="http://schemas.microsoft.com/office/drawing/2014/main" id="{D3EBBCEC-AAA3-4C2E-BF4B-67EF29B6528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DCFEA4A-99CF-4414-AD29-E9642D34FAEA}" type="slidenum">
              <a:rPr kumimoji="0" lang="en-US" sz="800" b="1"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 name="Textplatzhalter 1">
            <a:extLst>
              <a:ext uri="{FF2B5EF4-FFF2-40B4-BE49-F238E27FC236}">
                <a16:creationId xmlns:a16="http://schemas.microsoft.com/office/drawing/2014/main" id="{89D2721E-6267-4998-AD5D-BC2A420EBD4D}"/>
              </a:ext>
            </a:extLst>
          </p:cNvPr>
          <p:cNvSpPr>
            <a:spLocks noGrp="1"/>
          </p:cNvSpPr>
          <p:nvPr>
            <p:ph type="body" sz="quarter" idx="13"/>
          </p:nvPr>
        </p:nvSpPr>
        <p:spPr/>
        <p:txBody>
          <a:bodyPr/>
          <a:lstStyle/>
          <a:p>
            <a:r>
              <a:rPr lang="en-GB" dirty="0"/>
              <a:t>Aligning Employee Compensation to Business Strategy</a:t>
            </a:r>
          </a:p>
          <a:p>
            <a:endParaRPr lang="de-DE" dirty="0"/>
          </a:p>
        </p:txBody>
      </p:sp>
      <p:sp>
        <p:nvSpPr>
          <p:cNvPr id="8" name="Textplatzhalter 10">
            <a:extLst>
              <a:ext uri="{FF2B5EF4-FFF2-40B4-BE49-F238E27FC236}">
                <a16:creationId xmlns:a16="http://schemas.microsoft.com/office/drawing/2014/main" id="{0AA2A368-9506-426B-8F72-82819CEE81F4}"/>
              </a:ext>
            </a:extLst>
          </p:cNvPr>
          <p:cNvSpPr txBox="1">
            <a:spLocks/>
          </p:cNvSpPr>
          <p:nvPr/>
        </p:nvSpPr>
        <p:spPr>
          <a:xfrm>
            <a:off x="266400" y="1314000"/>
            <a:ext cx="11642400" cy="509824"/>
          </a:xfrm>
          <a:prstGeom prst="rect">
            <a:avLst/>
          </a:prstGeom>
        </p:spPr>
        <p:txBody>
          <a:bodyPr vert="horz" lIns="0" tIns="0" rIns="0" bIns="0" rtlCol="0" anchor="ctr"/>
          <a:lstStyle>
            <a:defPPr>
              <a:defRPr lang="en-US"/>
            </a:defPPr>
            <a:lvl1pPr marL="0" algn="l" defTabSz="914400" rtl="0" eaLnBrk="1" latinLnBrk="0" hangingPunct="1">
              <a:defRPr lang="en-US" sz="800" kern="1200" smtClean="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Product Deliveries Now Running Simply with SAP S/4HANA</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Text Placeholder 5">
            <a:extLst>
              <a:ext uri="{FF2B5EF4-FFF2-40B4-BE49-F238E27FC236}">
                <a16:creationId xmlns:a16="http://schemas.microsoft.com/office/drawing/2014/main" id="{ED45165C-5440-48AA-9D7F-96BACC7F4F46}"/>
              </a:ext>
            </a:extLst>
          </p:cNvPr>
          <p:cNvSpPr txBox="1">
            <a:spLocks/>
          </p:cNvSpPr>
          <p:nvPr/>
        </p:nvSpPr>
        <p:spPr>
          <a:xfrm>
            <a:off x="2637126" y="1909502"/>
            <a:ext cx="5484730" cy="252000"/>
          </a:xfrm>
          <a:prstGeom prst="rect">
            <a:avLst/>
          </a:prstGeom>
        </p:spPr>
        <p:txBody>
          <a:bodyPr vert="horz" lIns="91440" tIns="45720" rIns="91440" bIns="45720" rtlCol="0">
            <a:noAutofit/>
          </a:bodyPr>
          <a:lstStyle>
            <a:lvl1pPr marL="180000" marR="0" indent="-180000" algn="l" defTabSz="914400" rtl="0" eaLnBrk="1" fontAlgn="auto" latinLnBrk="0" hangingPunct="1">
              <a:lnSpc>
                <a:spcPct val="100000"/>
              </a:lnSpc>
              <a:spcBef>
                <a:spcPts val="600"/>
              </a:spcBef>
              <a:spcAft>
                <a:spcPts val="0"/>
              </a:spcAft>
              <a:buClr>
                <a:srgbClr val="D40030"/>
              </a:buClr>
              <a:buSzTx/>
              <a:buFont typeface="Wingdings" pitchFamily="2" charset="2"/>
              <a:buChar char="§"/>
              <a:tabLst/>
              <a:defRPr sz="1400" kern="1200" baseline="0">
                <a:solidFill>
                  <a:schemeClr val="tx1"/>
                </a:solidFill>
                <a:latin typeface="+mn-lt"/>
                <a:ea typeface="+mn-ea"/>
                <a:cs typeface="+mn-cs"/>
              </a:defRPr>
            </a:lvl1pPr>
            <a:lvl2pPr marL="36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400" kern="1200" baseline="0">
                <a:solidFill>
                  <a:schemeClr val="tx1"/>
                </a:solidFill>
                <a:latin typeface="+mn-lt"/>
                <a:ea typeface="+mn-ea"/>
                <a:cs typeface="+mn-cs"/>
              </a:defRPr>
            </a:lvl2pPr>
            <a:lvl3pPr marL="54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200" kern="1200" baseline="0">
                <a:solidFill>
                  <a:schemeClr val="tx1"/>
                </a:solidFill>
                <a:latin typeface="+mn-lt"/>
                <a:ea typeface="+mn-ea"/>
                <a:cs typeface="+mn-cs"/>
              </a:defRPr>
            </a:lvl3pPr>
            <a:lvl4pPr marL="72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200" kern="1200" baseline="0">
                <a:solidFill>
                  <a:schemeClr val="tx1"/>
                </a:solidFill>
                <a:latin typeface="+mn-lt"/>
                <a:ea typeface="+mn-ea"/>
                <a:cs typeface="+mn-cs"/>
              </a:defRPr>
            </a:lvl4pPr>
            <a:lvl5pPr marL="90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a:solidFill>
                  <a:schemeClr val="tx1"/>
                </a:solidFill>
                <a:latin typeface="+mn-lt"/>
                <a:ea typeface="+mn-ea"/>
                <a:cs typeface="+mn-cs"/>
              </a:defRPr>
            </a:lvl5pPr>
            <a:lvl6pPr marL="108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baseline="0">
                <a:solidFill>
                  <a:schemeClr val="tx1"/>
                </a:solidFill>
                <a:latin typeface="+mn-lt"/>
                <a:ea typeface="+mn-ea"/>
                <a:cs typeface="+mn-cs"/>
              </a:defRPr>
            </a:lvl6pPr>
            <a:lvl7pPr marL="126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a:solidFill>
                  <a:schemeClr val="tx1"/>
                </a:solidFill>
                <a:latin typeface="+mn-lt"/>
                <a:ea typeface="+mn-ea"/>
                <a:cs typeface="+mn-cs"/>
              </a:defRPr>
            </a:lvl7pPr>
            <a:lvl8pPr marL="144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baseline="0">
                <a:solidFill>
                  <a:schemeClr val="tx1"/>
                </a:solidFill>
                <a:latin typeface="+mn-lt"/>
                <a:ea typeface="+mn-ea"/>
                <a:cs typeface="+mn-cs"/>
              </a:defRPr>
            </a:lvl8pPr>
            <a:lvl9pPr marL="1620000" marR="0" indent="-180000" algn="l" defTabSz="914400" rtl="0" eaLnBrk="1" fontAlgn="auto" latinLnBrk="0" hangingPunct="1">
              <a:lnSpc>
                <a:spcPct val="100000"/>
              </a:lnSpc>
              <a:spcBef>
                <a:spcPts val="600"/>
              </a:spcBef>
              <a:spcAft>
                <a:spcPts val="0"/>
              </a:spcAft>
              <a:buClr>
                <a:srgbClr val="666666"/>
              </a:buClr>
              <a:buSzTx/>
              <a:buFont typeface="Wingdings" panose="05000000000000000000" pitchFamily="2" charset="2"/>
              <a:buChar char="§"/>
              <a:tabLst/>
              <a:defRPr sz="11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D40030"/>
              </a:buClr>
              <a:buSzTx/>
              <a:buFont typeface="Wingdings" pitchFamily="2" charset="2"/>
              <a:buNone/>
              <a:tabLst/>
              <a:defRPr/>
            </a:pPr>
            <a:r>
              <a:rPr kumimoji="0" lang="en-US" sz="1200" b="1" i="0" u="none" strike="noStrike" kern="1200" cap="none" spc="0" normalizeH="0" baseline="0" noProof="0" dirty="0">
                <a:ln>
                  <a:noFill/>
                </a:ln>
                <a:solidFill>
                  <a:srgbClr val="BC4328"/>
                </a:solidFill>
                <a:effectLst/>
                <a:uLnTx/>
                <a:uFillTx/>
                <a:latin typeface="Arial" panose="020B0604020202020204"/>
                <a:ea typeface="+mn-ea"/>
                <a:cs typeface="+mn-cs"/>
              </a:rPr>
              <a:t>Solution</a:t>
            </a:r>
          </a:p>
        </p:txBody>
      </p:sp>
      <p:sp>
        <p:nvSpPr>
          <p:cNvPr id="11" name="Text Placeholder 5">
            <a:extLst>
              <a:ext uri="{FF2B5EF4-FFF2-40B4-BE49-F238E27FC236}">
                <a16:creationId xmlns:a16="http://schemas.microsoft.com/office/drawing/2014/main" id="{A06C1EB5-B1DD-4DD2-8DB1-6279FAC8FF22}"/>
              </a:ext>
            </a:extLst>
          </p:cNvPr>
          <p:cNvSpPr txBox="1">
            <a:spLocks/>
          </p:cNvSpPr>
          <p:nvPr/>
        </p:nvSpPr>
        <p:spPr>
          <a:xfrm>
            <a:off x="2637126" y="4597181"/>
            <a:ext cx="5484730" cy="245592"/>
          </a:xfrm>
          <a:prstGeom prst="rect">
            <a:avLst/>
          </a:prstGeom>
        </p:spPr>
        <p:txBody>
          <a:bodyPr vert="horz" lIns="91440" tIns="45720" rIns="91440" bIns="45720" rtlCol="0">
            <a:noAutofit/>
          </a:bodyPr>
          <a:lstStyle>
            <a:lvl1pPr marL="180000" marR="0" indent="-180000" algn="l" defTabSz="914400" rtl="0" eaLnBrk="1" fontAlgn="auto" latinLnBrk="0" hangingPunct="1">
              <a:lnSpc>
                <a:spcPct val="100000"/>
              </a:lnSpc>
              <a:spcBef>
                <a:spcPts val="600"/>
              </a:spcBef>
              <a:spcAft>
                <a:spcPts val="0"/>
              </a:spcAft>
              <a:buClr>
                <a:srgbClr val="D40030"/>
              </a:buClr>
              <a:buSzTx/>
              <a:buFont typeface="Wingdings" pitchFamily="2" charset="2"/>
              <a:buChar char="§"/>
              <a:tabLst/>
              <a:defRPr sz="1400" kern="1200" baseline="0">
                <a:solidFill>
                  <a:schemeClr val="tx1"/>
                </a:solidFill>
                <a:latin typeface="+mn-lt"/>
                <a:ea typeface="+mn-ea"/>
                <a:cs typeface="+mn-cs"/>
              </a:defRPr>
            </a:lvl1pPr>
            <a:lvl2pPr marL="36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400" kern="1200" baseline="0">
                <a:solidFill>
                  <a:schemeClr val="tx1"/>
                </a:solidFill>
                <a:latin typeface="+mn-lt"/>
                <a:ea typeface="+mn-ea"/>
                <a:cs typeface="+mn-cs"/>
              </a:defRPr>
            </a:lvl2pPr>
            <a:lvl3pPr marL="54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200" kern="1200" baseline="0">
                <a:solidFill>
                  <a:schemeClr val="tx1"/>
                </a:solidFill>
                <a:latin typeface="+mn-lt"/>
                <a:ea typeface="+mn-ea"/>
                <a:cs typeface="+mn-cs"/>
              </a:defRPr>
            </a:lvl3pPr>
            <a:lvl4pPr marL="72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200" kern="1200" baseline="0">
                <a:solidFill>
                  <a:schemeClr val="tx1"/>
                </a:solidFill>
                <a:latin typeface="+mn-lt"/>
                <a:ea typeface="+mn-ea"/>
                <a:cs typeface="+mn-cs"/>
              </a:defRPr>
            </a:lvl4pPr>
            <a:lvl5pPr marL="90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a:solidFill>
                  <a:schemeClr val="tx1"/>
                </a:solidFill>
                <a:latin typeface="+mn-lt"/>
                <a:ea typeface="+mn-ea"/>
                <a:cs typeface="+mn-cs"/>
              </a:defRPr>
            </a:lvl5pPr>
            <a:lvl6pPr marL="108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baseline="0">
                <a:solidFill>
                  <a:schemeClr val="tx1"/>
                </a:solidFill>
                <a:latin typeface="+mn-lt"/>
                <a:ea typeface="+mn-ea"/>
                <a:cs typeface="+mn-cs"/>
              </a:defRPr>
            </a:lvl6pPr>
            <a:lvl7pPr marL="126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a:solidFill>
                  <a:schemeClr val="tx1"/>
                </a:solidFill>
                <a:latin typeface="+mn-lt"/>
                <a:ea typeface="+mn-ea"/>
                <a:cs typeface="+mn-cs"/>
              </a:defRPr>
            </a:lvl7pPr>
            <a:lvl8pPr marL="144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baseline="0">
                <a:solidFill>
                  <a:schemeClr val="tx1"/>
                </a:solidFill>
                <a:latin typeface="+mn-lt"/>
                <a:ea typeface="+mn-ea"/>
                <a:cs typeface="+mn-cs"/>
              </a:defRPr>
            </a:lvl8pPr>
            <a:lvl9pPr marL="1620000" marR="0" indent="-180000" algn="l" defTabSz="914400" rtl="0" eaLnBrk="1" fontAlgn="auto" latinLnBrk="0" hangingPunct="1">
              <a:lnSpc>
                <a:spcPct val="100000"/>
              </a:lnSpc>
              <a:spcBef>
                <a:spcPts val="600"/>
              </a:spcBef>
              <a:spcAft>
                <a:spcPts val="0"/>
              </a:spcAft>
              <a:buClr>
                <a:srgbClr val="666666"/>
              </a:buClr>
              <a:buSzTx/>
              <a:buFont typeface="Wingdings" panose="05000000000000000000" pitchFamily="2" charset="2"/>
              <a:buChar char="§"/>
              <a:tabLst/>
              <a:defRPr sz="11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D40030"/>
              </a:buClr>
              <a:buSzTx/>
              <a:buFont typeface="Wingdings" pitchFamily="2" charset="2"/>
              <a:buNone/>
              <a:tabLst/>
              <a:defRPr/>
            </a:pPr>
            <a:r>
              <a:rPr kumimoji="0" lang="en-US" sz="1200" b="1" i="0" u="none" strike="noStrike" kern="1200" cap="none" spc="0" normalizeH="0" baseline="0" noProof="0" dirty="0">
                <a:ln>
                  <a:noFill/>
                </a:ln>
                <a:solidFill>
                  <a:srgbClr val="BC4328"/>
                </a:solidFill>
                <a:effectLst/>
                <a:uLnTx/>
                <a:uFillTx/>
                <a:latin typeface="Arial" panose="020B0604020202020204"/>
                <a:ea typeface="+mn-ea"/>
                <a:cs typeface="+mn-cs"/>
              </a:rPr>
              <a:t>Key Benefits</a:t>
            </a:r>
          </a:p>
          <a:p>
            <a:pPr marL="0" marR="0" lvl="0" indent="0" algn="l" defTabSz="914400" rtl="0" eaLnBrk="1" fontAlgn="auto" latinLnBrk="0" hangingPunct="1">
              <a:lnSpc>
                <a:spcPct val="100000"/>
              </a:lnSpc>
              <a:spcBef>
                <a:spcPts val="600"/>
              </a:spcBef>
              <a:spcAft>
                <a:spcPts val="0"/>
              </a:spcAft>
              <a:buClr>
                <a:srgbClr val="D40030"/>
              </a:buClr>
              <a:buSzTx/>
              <a:buFont typeface="Wingdings" pitchFamily="2" charset="2"/>
              <a:buNone/>
              <a:tabLst/>
              <a:defRPr/>
            </a:pPr>
            <a:endParaRPr kumimoji="0" lang="en-US" sz="1200" b="1" i="0" u="none" strike="noStrike" kern="1200" cap="none" spc="0" normalizeH="0" baseline="0" noProof="0" dirty="0">
              <a:ln>
                <a:noFill/>
              </a:ln>
              <a:solidFill>
                <a:srgbClr val="BC4328"/>
              </a:solidFill>
              <a:effectLst/>
              <a:uLnTx/>
              <a:uFillTx/>
              <a:latin typeface="Arial" panose="020B0604020202020204"/>
              <a:ea typeface="+mn-ea"/>
              <a:cs typeface="+mn-cs"/>
            </a:endParaRPr>
          </a:p>
        </p:txBody>
      </p:sp>
      <p:sp>
        <p:nvSpPr>
          <p:cNvPr id="12" name="Text Placeholder 5">
            <a:extLst>
              <a:ext uri="{FF2B5EF4-FFF2-40B4-BE49-F238E27FC236}">
                <a16:creationId xmlns:a16="http://schemas.microsoft.com/office/drawing/2014/main" id="{D9909B17-2C9F-4BFA-A63E-1FE221366A79}"/>
              </a:ext>
            </a:extLst>
          </p:cNvPr>
          <p:cNvSpPr txBox="1">
            <a:spLocks/>
          </p:cNvSpPr>
          <p:nvPr/>
        </p:nvSpPr>
        <p:spPr>
          <a:xfrm>
            <a:off x="9928331" y="1909502"/>
            <a:ext cx="1225699" cy="252000"/>
          </a:xfrm>
          <a:prstGeom prst="rect">
            <a:avLst/>
          </a:prstGeom>
        </p:spPr>
        <p:txBody>
          <a:bodyPr vert="horz" lIns="91440" tIns="45720" rIns="91440" bIns="45720" rtlCol="0">
            <a:noAutofit/>
          </a:bodyPr>
          <a:lstStyle>
            <a:lvl1pPr marL="180000" marR="0" indent="-180000" algn="l" defTabSz="914400" rtl="0" eaLnBrk="1" fontAlgn="auto" latinLnBrk="0" hangingPunct="1">
              <a:lnSpc>
                <a:spcPct val="100000"/>
              </a:lnSpc>
              <a:spcBef>
                <a:spcPts val="600"/>
              </a:spcBef>
              <a:spcAft>
                <a:spcPts val="0"/>
              </a:spcAft>
              <a:buClr>
                <a:srgbClr val="D40030"/>
              </a:buClr>
              <a:buSzTx/>
              <a:buFont typeface="Wingdings" pitchFamily="2" charset="2"/>
              <a:buChar char="§"/>
              <a:tabLst/>
              <a:defRPr sz="1400" kern="1200" baseline="0">
                <a:solidFill>
                  <a:schemeClr val="tx1"/>
                </a:solidFill>
                <a:latin typeface="+mn-lt"/>
                <a:ea typeface="+mn-ea"/>
                <a:cs typeface="+mn-cs"/>
              </a:defRPr>
            </a:lvl1pPr>
            <a:lvl2pPr marL="36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400" kern="1200" baseline="0">
                <a:solidFill>
                  <a:schemeClr val="tx1"/>
                </a:solidFill>
                <a:latin typeface="+mn-lt"/>
                <a:ea typeface="+mn-ea"/>
                <a:cs typeface="+mn-cs"/>
              </a:defRPr>
            </a:lvl2pPr>
            <a:lvl3pPr marL="54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200" kern="1200" baseline="0">
                <a:solidFill>
                  <a:schemeClr val="tx1"/>
                </a:solidFill>
                <a:latin typeface="+mn-lt"/>
                <a:ea typeface="+mn-ea"/>
                <a:cs typeface="+mn-cs"/>
              </a:defRPr>
            </a:lvl3pPr>
            <a:lvl4pPr marL="72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200" kern="1200" baseline="0">
                <a:solidFill>
                  <a:schemeClr val="tx1"/>
                </a:solidFill>
                <a:latin typeface="+mn-lt"/>
                <a:ea typeface="+mn-ea"/>
                <a:cs typeface="+mn-cs"/>
              </a:defRPr>
            </a:lvl4pPr>
            <a:lvl5pPr marL="90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a:solidFill>
                  <a:schemeClr val="tx1"/>
                </a:solidFill>
                <a:latin typeface="+mn-lt"/>
                <a:ea typeface="+mn-ea"/>
                <a:cs typeface="+mn-cs"/>
              </a:defRPr>
            </a:lvl5pPr>
            <a:lvl6pPr marL="108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baseline="0">
                <a:solidFill>
                  <a:schemeClr val="tx1"/>
                </a:solidFill>
                <a:latin typeface="+mn-lt"/>
                <a:ea typeface="+mn-ea"/>
                <a:cs typeface="+mn-cs"/>
              </a:defRPr>
            </a:lvl6pPr>
            <a:lvl7pPr marL="126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a:solidFill>
                  <a:schemeClr val="tx1"/>
                </a:solidFill>
                <a:latin typeface="+mn-lt"/>
                <a:ea typeface="+mn-ea"/>
                <a:cs typeface="+mn-cs"/>
              </a:defRPr>
            </a:lvl7pPr>
            <a:lvl8pPr marL="144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baseline="0">
                <a:solidFill>
                  <a:schemeClr val="tx1"/>
                </a:solidFill>
                <a:latin typeface="+mn-lt"/>
                <a:ea typeface="+mn-ea"/>
                <a:cs typeface="+mn-cs"/>
              </a:defRPr>
            </a:lvl8pPr>
            <a:lvl9pPr marL="1620000" marR="0" indent="-180000" algn="l" defTabSz="914400" rtl="0" eaLnBrk="1" fontAlgn="auto" latinLnBrk="0" hangingPunct="1">
              <a:lnSpc>
                <a:spcPct val="100000"/>
              </a:lnSpc>
              <a:spcBef>
                <a:spcPts val="600"/>
              </a:spcBef>
              <a:spcAft>
                <a:spcPts val="0"/>
              </a:spcAft>
              <a:buClr>
                <a:srgbClr val="666666"/>
              </a:buClr>
              <a:buSzTx/>
              <a:buFont typeface="Wingdings" panose="05000000000000000000" pitchFamily="2" charset="2"/>
              <a:buChar char="§"/>
              <a:tabLst/>
              <a:defRPr sz="11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D40030"/>
              </a:buClr>
              <a:buSzTx/>
              <a:buFont typeface="Wingdings" pitchFamily="2" charset="2"/>
              <a:buNone/>
              <a:tabLst/>
              <a:defRPr/>
            </a:pPr>
            <a:r>
              <a:rPr kumimoji="0" lang="en-US" sz="1200" b="1" i="0" u="none" strike="noStrike" kern="1200" cap="none" spc="0" normalizeH="0" baseline="0" noProof="0" dirty="0">
                <a:ln>
                  <a:noFill/>
                </a:ln>
                <a:solidFill>
                  <a:srgbClr val="BC4328"/>
                </a:solidFill>
                <a:effectLst/>
                <a:uLnTx/>
                <a:uFillTx/>
                <a:latin typeface="Arial" panose="020B0604020202020204"/>
                <a:ea typeface="+mn-ea"/>
                <a:cs typeface="+mn-cs"/>
              </a:rPr>
              <a:t>Key Facts</a:t>
            </a:r>
          </a:p>
        </p:txBody>
      </p:sp>
      <p:cxnSp>
        <p:nvCxnSpPr>
          <p:cNvPr id="13" name="Straight Connector 14">
            <a:extLst>
              <a:ext uri="{FF2B5EF4-FFF2-40B4-BE49-F238E27FC236}">
                <a16:creationId xmlns:a16="http://schemas.microsoft.com/office/drawing/2014/main" id="{5187BC33-58D2-4481-9B57-7B81D785CCE3}"/>
              </a:ext>
            </a:extLst>
          </p:cNvPr>
          <p:cNvCxnSpPr/>
          <p:nvPr/>
        </p:nvCxnSpPr>
        <p:spPr>
          <a:xfrm>
            <a:off x="2637126" y="2171431"/>
            <a:ext cx="694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6">
            <a:extLst>
              <a:ext uri="{FF2B5EF4-FFF2-40B4-BE49-F238E27FC236}">
                <a16:creationId xmlns:a16="http://schemas.microsoft.com/office/drawing/2014/main" id="{2697B029-BAFF-4E39-8E6D-7AF534EB5720}"/>
              </a:ext>
            </a:extLst>
          </p:cNvPr>
          <p:cNvCxnSpPr/>
          <p:nvPr/>
        </p:nvCxnSpPr>
        <p:spPr>
          <a:xfrm flipV="1">
            <a:off x="9928331" y="2171431"/>
            <a:ext cx="19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5">
            <a:extLst>
              <a:ext uri="{FF2B5EF4-FFF2-40B4-BE49-F238E27FC236}">
                <a16:creationId xmlns:a16="http://schemas.microsoft.com/office/drawing/2014/main" id="{14A769E0-724F-490B-BF91-2BA3EDEBF7AA}"/>
              </a:ext>
            </a:extLst>
          </p:cNvPr>
          <p:cNvSpPr txBox="1">
            <a:spLocks/>
          </p:cNvSpPr>
          <p:nvPr/>
        </p:nvSpPr>
        <p:spPr>
          <a:xfrm>
            <a:off x="315744" y="1909502"/>
            <a:ext cx="2179856" cy="252000"/>
          </a:xfrm>
          <a:prstGeom prst="rect">
            <a:avLst/>
          </a:prstGeom>
        </p:spPr>
        <p:txBody>
          <a:bodyPr vert="horz" lIns="91440" tIns="45720" rIns="91440" bIns="45720" rtlCol="0">
            <a:noAutofit/>
          </a:bodyPr>
          <a:lstStyle>
            <a:lvl1pPr marL="180000" marR="0" indent="-180000" algn="l" defTabSz="914400" rtl="0" eaLnBrk="1" fontAlgn="auto" latinLnBrk="0" hangingPunct="1">
              <a:lnSpc>
                <a:spcPct val="100000"/>
              </a:lnSpc>
              <a:spcBef>
                <a:spcPts val="600"/>
              </a:spcBef>
              <a:spcAft>
                <a:spcPts val="0"/>
              </a:spcAft>
              <a:buClr>
                <a:srgbClr val="D40030"/>
              </a:buClr>
              <a:buSzTx/>
              <a:buFont typeface="Wingdings" pitchFamily="2" charset="2"/>
              <a:buChar char="§"/>
              <a:tabLst/>
              <a:defRPr sz="1400" kern="1200" baseline="0">
                <a:solidFill>
                  <a:schemeClr val="tx1"/>
                </a:solidFill>
                <a:latin typeface="+mn-lt"/>
                <a:ea typeface="+mn-ea"/>
                <a:cs typeface="+mn-cs"/>
              </a:defRPr>
            </a:lvl1pPr>
            <a:lvl2pPr marL="36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400" kern="1200" baseline="0">
                <a:solidFill>
                  <a:schemeClr val="tx1"/>
                </a:solidFill>
                <a:latin typeface="+mn-lt"/>
                <a:ea typeface="+mn-ea"/>
                <a:cs typeface="+mn-cs"/>
              </a:defRPr>
            </a:lvl2pPr>
            <a:lvl3pPr marL="54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200" kern="1200" baseline="0">
                <a:solidFill>
                  <a:schemeClr val="tx1"/>
                </a:solidFill>
                <a:latin typeface="+mn-lt"/>
                <a:ea typeface="+mn-ea"/>
                <a:cs typeface="+mn-cs"/>
              </a:defRPr>
            </a:lvl3pPr>
            <a:lvl4pPr marL="72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200" kern="1200" baseline="0">
                <a:solidFill>
                  <a:schemeClr val="tx1"/>
                </a:solidFill>
                <a:latin typeface="+mn-lt"/>
                <a:ea typeface="+mn-ea"/>
                <a:cs typeface="+mn-cs"/>
              </a:defRPr>
            </a:lvl4pPr>
            <a:lvl5pPr marL="90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a:solidFill>
                  <a:schemeClr val="tx1"/>
                </a:solidFill>
                <a:latin typeface="+mn-lt"/>
                <a:ea typeface="+mn-ea"/>
                <a:cs typeface="+mn-cs"/>
              </a:defRPr>
            </a:lvl5pPr>
            <a:lvl6pPr marL="108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baseline="0">
                <a:solidFill>
                  <a:schemeClr val="tx1"/>
                </a:solidFill>
                <a:latin typeface="+mn-lt"/>
                <a:ea typeface="+mn-ea"/>
                <a:cs typeface="+mn-cs"/>
              </a:defRPr>
            </a:lvl6pPr>
            <a:lvl7pPr marL="126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a:solidFill>
                  <a:schemeClr val="tx1"/>
                </a:solidFill>
                <a:latin typeface="+mn-lt"/>
                <a:ea typeface="+mn-ea"/>
                <a:cs typeface="+mn-cs"/>
              </a:defRPr>
            </a:lvl7pPr>
            <a:lvl8pPr marL="144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baseline="0">
                <a:solidFill>
                  <a:schemeClr val="tx1"/>
                </a:solidFill>
                <a:latin typeface="+mn-lt"/>
                <a:ea typeface="+mn-ea"/>
                <a:cs typeface="+mn-cs"/>
              </a:defRPr>
            </a:lvl8pPr>
            <a:lvl9pPr marL="1620000" marR="0" indent="-180000" algn="l" defTabSz="914400" rtl="0" eaLnBrk="1" fontAlgn="auto" latinLnBrk="0" hangingPunct="1">
              <a:lnSpc>
                <a:spcPct val="100000"/>
              </a:lnSpc>
              <a:spcBef>
                <a:spcPts val="600"/>
              </a:spcBef>
              <a:spcAft>
                <a:spcPts val="0"/>
              </a:spcAft>
              <a:buClr>
                <a:srgbClr val="666666"/>
              </a:buClr>
              <a:buSzTx/>
              <a:buFont typeface="Wingdings" panose="05000000000000000000" pitchFamily="2" charset="2"/>
              <a:buChar char="§"/>
              <a:tabLst/>
              <a:defRPr sz="11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D40030"/>
              </a:buClr>
              <a:buSzTx/>
              <a:buFont typeface="Wingdings" pitchFamily="2" charset="2"/>
              <a:buNone/>
              <a:tabLst/>
              <a:defRPr/>
            </a:pPr>
            <a:r>
              <a:rPr kumimoji="0" lang="en-US" sz="1200" b="1" i="0" u="none" strike="noStrike" kern="1200" cap="none" spc="0" normalizeH="0" baseline="0" noProof="0" dirty="0">
                <a:ln>
                  <a:noFill/>
                </a:ln>
                <a:solidFill>
                  <a:srgbClr val="BC4328"/>
                </a:solidFill>
                <a:effectLst/>
                <a:uLnTx/>
                <a:uFillTx/>
                <a:latin typeface="Arial" panose="020B0604020202020204"/>
                <a:ea typeface="+mn-ea"/>
                <a:cs typeface="+mn-cs"/>
              </a:rPr>
              <a:t>Company</a:t>
            </a:r>
          </a:p>
        </p:txBody>
      </p:sp>
      <p:cxnSp>
        <p:nvCxnSpPr>
          <p:cNvPr id="16" name="Straight Connector 16">
            <a:extLst>
              <a:ext uri="{FF2B5EF4-FFF2-40B4-BE49-F238E27FC236}">
                <a16:creationId xmlns:a16="http://schemas.microsoft.com/office/drawing/2014/main" id="{21FC28CA-E77A-4BD5-ACAC-384D7B25D8E7}"/>
              </a:ext>
            </a:extLst>
          </p:cNvPr>
          <p:cNvCxnSpPr/>
          <p:nvPr/>
        </p:nvCxnSpPr>
        <p:spPr>
          <a:xfrm>
            <a:off x="335360" y="2171431"/>
            <a:ext cx="208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4">
            <a:extLst>
              <a:ext uri="{FF2B5EF4-FFF2-40B4-BE49-F238E27FC236}">
                <a16:creationId xmlns:a16="http://schemas.microsoft.com/office/drawing/2014/main" id="{CE0264C0-BE1B-4DDE-A106-0198F8FD785A}"/>
              </a:ext>
            </a:extLst>
          </p:cNvPr>
          <p:cNvCxnSpPr/>
          <p:nvPr/>
        </p:nvCxnSpPr>
        <p:spPr>
          <a:xfrm>
            <a:off x="2637126" y="4842773"/>
            <a:ext cx="694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F4359BA5-3EC1-4B60-8C15-D52EE47D40D9}"/>
              </a:ext>
            </a:extLst>
          </p:cNvPr>
          <p:cNvSpPr txBox="1">
            <a:spLocks/>
          </p:cNvSpPr>
          <p:nvPr/>
        </p:nvSpPr>
        <p:spPr>
          <a:xfrm>
            <a:off x="407988" y="2236772"/>
            <a:ext cx="2015372" cy="3466763"/>
          </a:xfrm>
          <a:prstGeom prst="rect">
            <a:avLst/>
          </a:prstGeom>
        </p:spPr>
        <p:txBody>
          <a:bodyPr vert="horz" lIns="0" tIns="0" rIns="0" bIns="0" rtlCol="0">
            <a:noAutofit/>
          </a:bodyPr>
          <a:lstStyle>
            <a:lvl1pPr marL="180000" marR="0" indent="-180000" algn="l" defTabSz="914400" rtl="0" eaLnBrk="1" fontAlgn="auto" latinLnBrk="0" hangingPunct="1">
              <a:lnSpc>
                <a:spcPct val="100000"/>
              </a:lnSpc>
              <a:spcBef>
                <a:spcPts val="600"/>
              </a:spcBef>
              <a:spcAft>
                <a:spcPts val="0"/>
              </a:spcAft>
              <a:buClr>
                <a:srgbClr val="D40030"/>
              </a:buClr>
              <a:buSzTx/>
              <a:buFont typeface="Wingdings" pitchFamily="2" charset="2"/>
              <a:buChar char="§"/>
              <a:tabLst/>
              <a:defRPr sz="1400" kern="1200" baseline="0">
                <a:solidFill>
                  <a:schemeClr val="tx1"/>
                </a:solidFill>
                <a:latin typeface="+mn-lt"/>
                <a:ea typeface="+mn-ea"/>
                <a:cs typeface="+mn-cs"/>
              </a:defRPr>
            </a:lvl1pPr>
            <a:lvl2pPr marL="36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400" kern="1200" baseline="0">
                <a:solidFill>
                  <a:schemeClr val="tx1"/>
                </a:solidFill>
                <a:latin typeface="+mn-lt"/>
                <a:ea typeface="+mn-ea"/>
                <a:cs typeface="+mn-cs"/>
              </a:defRPr>
            </a:lvl2pPr>
            <a:lvl3pPr marL="54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200" kern="1200" baseline="0">
                <a:solidFill>
                  <a:schemeClr val="tx1"/>
                </a:solidFill>
                <a:latin typeface="+mn-lt"/>
                <a:ea typeface="+mn-ea"/>
                <a:cs typeface="+mn-cs"/>
              </a:defRPr>
            </a:lvl3pPr>
            <a:lvl4pPr marL="72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200" kern="1200" baseline="0">
                <a:solidFill>
                  <a:schemeClr val="tx1"/>
                </a:solidFill>
                <a:latin typeface="+mn-lt"/>
                <a:ea typeface="+mn-ea"/>
                <a:cs typeface="+mn-cs"/>
              </a:defRPr>
            </a:lvl4pPr>
            <a:lvl5pPr marL="90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a:solidFill>
                  <a:schemeClr val="tx1"/>
                </a:solidFill>
                <a:latin typeface="+mn-lt"/>
                <a:ea typeface="+mn-ea"/>
                <a:cs typeface="+mn-cs"/>
              </a:defRPr>
            </a:lvl5pPr>
            <a:lvl6pPr marL="108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baseline="0">
                <a:solidFill>
                  <a:schemeClr val="tx1"/>
                </a:solidFill>
                <a:latin typeface="+mn-lt"/>
                <a:ea typeface="+mn-ea"/>
                <a:cs typeface="+mn-cs"/>
              </a:defRPr>
            </a:lvl6pPr>
            <a:lvl7pPr marL="126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a:solidFill>
                  <a:schemeClr val="tx1"/>
                </a:solidFill>
                <a:latin typeface="+mn-lt"/>
                <a:ea typeface="+mn-ea"/>
                <a:cs typeface="+mn-cs"/>
              </a:defRPr>
            </a:lvl7pPr>
            <a:lvl8pPr marL="144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baseline="0">
                <a:solidFill>
                  <a:schemeClr val="tx1"/>
                </a:solidFill>
                <a:latin typeface="+mn-lt"/>
                <a:ea typeface="+mn-ea"/>
                <a:cs typeface="+mn-cs"/>
              </a:defRPr>
            </a:lvl8pPr>
            <a:lvl9pPr marL="1620000" marR="0" indent="-180000" algn="l" defTabSz="914400" rtl="0" eaLnBrk="1" fontAlgn="auto" latinLnBrk="0" hangingPunct="1">
              <a:lnSpc>
                <a:spcPct val="100000"/>
              </a:lnSpc>
              <a:spcBef>
                <a:spcPts val="600"/>
              </a:spcBef>
              <a:spcAft>
                <a:spcPts val="0"/>
              </a:spcAft>
              <a:buClr>
                <a:srgbClr val="666666"/>
              </a:buClr>
              <a:buSzTx/>
              <a:buFont typeface="Wingdings" panose="05000000000000000000" pitchFamily="2" charset="2"/>
              <a:buChar char="§"/>
              <a:tabLst/>
              <a:defRPr sz="1100" kern="1200" baseline="0">
                <a:solidFill>
                  <a:schemeClr val="tx1"/>
                </a:solidFill>
                <a:latin typeface="+mn-lt"/>
                <a:ea typeface="+mn-ea"/>
                <a:cs typeface="+mn-cs"/>
              </a:defRPr>
            </a:lvl9pPr>
          </a:lstStyle>
          <a:p>
            <a:pPr marL="0" lvl="0" indent="0">
              <a:buNone/>
            </a:pPr>
            <a:r>
              <a:rPr kumimoji="0" lang="en-US" sz="1000" b="1" i="0" u="none" strike="noStrike" kern="1200" cap="none" spc="0" normalizeH="0" baseline="0" noProof="0" dirty="0">
                <a:ln>
                  <a:noFill/>
                </a:ln>
                <a:solidFill>
                  <a:srgbClr val="404040"/>
                </a:solidFill>
                <a:effectLst/>
                <a:uLnTx/>
                <a:uFillTx/>
                <a:latin typeface="Arial" panose="020B0604020202020204"/>
                <a:ea typeface="+mn-ea"/>
                <a:cs typeface="+mn-cs"/>
              </a:rPr>
              <a:t>Company:</a:t>
            </a:r>
            <a:br>
              <a:rPr kumimoji="0" lang="en-US" sz="1000" b="1" i="0" u="none" strike="noStrike" kern="1200" cap="none" spc="0" normalizeH="0" baseline="0" noProof="0" dirty="0">
                <a:ln>
                  <a:noFill/>
                </a:ln>
                <a:solidFill>
                  <a:srgbClr val="404040"/>
                </a:solidFill>
                <a:effectLst/>
                <a:uLnTx/>
                <a:uFillTx/>
                <a:latin typeface="Arial" panose="020B0604020202020204"/>
                <a:ea typeface="+mn-ea"/>
                <a:cs typeface="+mn-cs"/>
              </a:rPr>
            </a:br>
            <a:r>
              <a:rPr lang="en-US" sz="1000" dirty="0">
                <a:solidFill>
                  <a:srgbClr val="404040"/>
                </a:solidFill>
              </a:rPr>
              <a:t>Mercury Engineering</a:t>
            </a:r>
          </a:p>
          <a:p>
            <a:pPr marL="0" lvl="0" indent="0">
              <a:buNone/>
            </a:pPr>
            <a:r>
              <a:rPr kumimoji="0" lang="en-US" sz="1000" b="1" i="0" u="none" strike="noStrike" kern="1200" cap="none" spc="0" normalizeH="0" baseline="0" noProof="0" dirty="0" smtClean="0">
                <a:ln>
                  <a:noFill/>
                </a:ln>
                <a:solidFill>
                  <a:srgbClr val="404040"/>
                </a:solidFill>
                <a:effectLst/>
                <a:uLnTx/>
                <a:uFillTx/>
                <a:latin typeface="Arial" panose="020B0604020202020204"/>
                <a:ea typeface="+mn-ea"/>
                <a:cs typeface="+mn-cs"/>
              </a:rPr>
              <a:t>Industry</a:t>
            </a:r>
            <a:r>
              <a:rPr kumimoji="0" lang="en-US" sz="1000" b="1" i="0" u="none" strike="noStrike" kern="1200" cap="none" spc="0" normalizeH="0" baseline="0" noProof="0" dirty="0">
                <a:ln>
                  <a:noFill/>
                </a:ln>
                <a:solidFill>
                  <a:srgbClr val="404040"/>
                </a:solidFill>
                <a:effectLst/>
                <a:uLnTx/>
                <a:uFillTx/>
                <a:latin typeface="Arial" panose="020B0604020202020204"/>
                <a:ea typeface="+mn-ea"/>
                <a:cs typeface="+mn-cs"/>
              </a:rPr>
              <a:t>:</a:t>
            </a:r>
            <a:r>
              <a:rPr kumimoji="0" lang="en-US" sz="1000" b="0" i="0" u="none" strike="noStrike" kern="1200" cap="none" spc="0" normalizeH="0" baseline="0" noProof="0" dirty="0">
                <a:ln>
                  <a:noFill/>
                </a:ln>
                <a:solidFill>
                  <a:srgbClr val="404040"/>
                </a:solidFill>
                <a:effectLst/>
                <a:uLnTx/>
                <a:uFillTx/>
                <a:latin typeface="Arial" panose="020B0604020202020204"/>
                <a:ea typeface="+mn-ea"/>
                <a:cs typeface="+mn-cs"/>
              </a:rPr>
              <a:t/>
            </a:r>
            <a:br>
              <a:rPr kumimoji="0" lang="en-US" sz="1000" b="0" i="0" u="none" strike="noStrike" kern="1200" cap="none" spc="0" normalizeH="0" baseline="0" noProof="0" dirty="0">
                <a:ln>
                  <a:noFill/>
                </a:ln>
                <a:solidFill>
                  <a:srgbClr val="404040"/>
                </a:solidFill>
                <a:effectLst/>
                <a:uLnTx/>
                <a:uFillTx/>
                <a:latin typeface="Arial" panose="020B0604020202020204"/>
                <a:ea typeface="+mn-ea"/>
                <a:cs typeface="+mn-cs"/>
              </a:rPr>
            </a:br>
            <a:r>
              <a:rPr lang="en-US" sz="1000" dirty="0">
                <a:solidFill>
                  <a:srgbClr val="404040"/>
                </a:solidFill>
              </a:rPr>
              <a:t>Construction</a:t>
            </a:r>
          </a:p>
          <a:p>
            <a:pPr marL="0" lvl="0" indent="0">
              <a:buNone/>
            </a:pPr>
            <a:r>
              <a:rPr kumimoji="0" lang="en-US" sz="1000" b="1" i="0" u="none" strike="noStrike" kern="1200" cap="none" spc="0" normalizeH="0" baseline="0" noProof="0" dirty="0" smtClean="0">
                <a:ln>
                  <a:noFill/>
                </a:ln>
                <a:solidFill>
                  <a:srgbClr val="404040"/>
                </a:solidFill>
                <a:effectLst/>
                <a:uLnTx/>
                <a:uFillTx/>
                <a:latin typeface="Arial" panose="020B0604020202020204"/>
                <a:ea typeface="+mn-ea"/>
                <a:cs typeface="+mn-cs"/>
              </a:rPr>
              <a:t>Services:</a:t>
            </a:r>
            <a:r>
              <a:rPr kumimoji="0" lang="en-US" sz="1000" b="0" i="0" u="none" strike="noStrike" kern="1200" cap="none" spc="0" normalizeH="0" baseline="0" noProof="0" dirty="0">
                <a:ln>
                  <a:noFill/>
                </a:ln>
                <a:solidFill>
                  <a:srgbClr val="404040"/>
                </a:solidFill>
                <a:effectLst/>
                <a:uLnTx/>
                <a:uFillTx/>
                <a:latin typeface="Arial" panose="020B0604020202020204"/>
                <a:ea typeface="+mn-ea"/>
                <a:cs typeface="+mn-cs"/>
              </a:rPr>
              <a:t/>
            </a:r>
            <a:br>
              <a:rPr kumimoji="0" lang="en-US" sz="1000" b="0" i="0" u="none" strike="noStrike" kern="1200" cap="none" spc="0" normalizeH="0" baseline="0" noProof="0" dirty="0">
                <a:ln>
                  <a:noFill/>
                </a:ln>
                <a:solidFill>
                  <a:srgbClr val="404040"/>
                </a:solidFill>
                <a:effectLst/>
                <a:uLnTx/>
                <a:uFillTx/>
                <a:latin typeface="Arial" panose="020B0604020202020204"/>
                <a:ea typeface="+mn-ea"/>
                <a:cs typeface="+mn-cs"/>
              </a:rPr>
            </a:br>
            <a:r>
              <a:rPr lang="en-GB" sz="1000" dirty="0">
                <a:solidFill>
                  <a:srgbClr val="404040"/>
                </a:solidFill>
              </a:rPr>
              <a:t>Mercury is a European contractor that builds and manages complex engineering projects.</a:t>
            </a:r>
          </a:p>
          <a:p>
            <a:pPr marL="0" marR="0" lvl="0" indent="0" algn="l" defTabSz="914400" rtl="0" eaLnBrk="1" fontAlgn="auto" latinLnBrk="0" hangingPunct="1">
              <a:lnSpc>
                <a:spcPct val="100000"/>
              </a:lnSpc>
              <a:spcBef>
                <a:spcPts val="600"/>
              </a:spcBef>
              <a:spcAft>
                <a:spcPts val="0"/>
              </a:spcAft>
              <a:buClr>
                <a:srgbClr val="D40030"/>
              </a:buClr>
              <a:buSzTx/>
              <a:buFont typeface="Wingdings" pitchFamily="2" charset="2"/>
              <a:buNone/>
              <a:tabLst/>
              <a:defRPr/>
            </a:pPr>
            <a:endParaRPr kumimoji="0" lang="en-US" sz="1000" b="0" i="0" u="none" strike="noStrike" kern="1200" cap="none" spc="0" normalizeH="0" baseline="0" noProof="0" dirty="0">
              <a:ln>
                <a:noFill/>
              </a:ln>
              <a:solidFill>
                <a:srgbClr val="404040"/>
              </a:solidFill>
              <a:effectLst/>
              <a:uLnTx/>
              <a:uFillTx/>
              <a:latin typeface="Arial" panose="020B0604020202020204"/>
              <a:ea typeface="+mn-ea"/>
              <a:cs typeface="+mn-cs"/>
            </a:endParaRPr>
          </a:p>
          <a:p>
            <a:pPr marL="0" lvl="0" indent="0">
              <a:buNone/>
            </a:pPr>
            <a:r>
              <a:rPr kumimoji="0" lang="en-US" sz="1000" b="1" i="0" u="none" strike="noStrike" kern="1200" cap="none" spc="0" normalizeH="0" baseline="0" noProof="0" dirty="0">
                <a:ln>
                  <a:noFill/>
                </a:ln>
                <a:solidFill>
                  <a:srgbClr val="404040"/>
                </a:solidFill>
                <a:effectLst/>
                <a:uLnTx/>
                <a:uFillTx/>
                <a:latin typeface="Arial" panose="020B0604020202020204"/>
                <a:ea typeface="+mn-ea"/>
                <a:cs typeface="+mn-cs"/>
              </a:rPr>
              <a:t>Number of employees:</a:t>
            </a:r>
            <a:r>
              <a:rPr kumimoji="0" lang="en-US" sz="1000" b="0" i="0" u="none" strike="noStrike" kern="1200" cap="none" spc="0" normalizeH="0" baseline="0" noProof="0" dirty="0">
                <a:ln>
                  <a:noFill/>
                </a:ln>
                <a:solidFill>
                  <a:srgbClr val="404040"/>
                </a:solidFill>
                <a:effectLst/>
                <a:uLnTx/>
                <a:uFillTx/>
                <a:latin typeface="Arial" panose="020B0604020202020204"/>
                <a:ea typeface="+mn-ea"/>
                <a:cs typeface="+mn-cs"/>
              </a:rPr>
              <a:t/>
            </a:r>
            <a:br>
              <a:rPr kumimoji="0" lang="en-US" sz="1000" b="0" i="0" u="none" strike="noStrike" kern="1200" cap="none" spc="0" normalizeH="0" baseline="0" noProof="0" dirty="0">
                <a:ln>
                  <a:noFill/>
                </a:ln>
                <a:solidFill>
                  <a:srgbClr val="404040"/>
                </a:solidFill>
                <a:effectLst/>
                <a:uLnTx/>
                <a:uFillTx/>
                <a:latin typeface="Arial" panose="020B0604020202020204"/>
                <a:ea typeface="+mn-ea"/>
                <a:cs typeface="+mn-cs"/>
              </a:rPr>
            </a:br>
            <a:r>
              <a:rPr lang="en-US" sz="1000" dirty="0">
                <a:solidFill>
                  <a:srgbClr val="404040"/>
                </a:solidFill>
              </a:rPr>
              <a:t>1,700 worldwide (2019)</a:t>
            </a:r>
          </a:p>
          <a:p>
            <a:pPr marL="0" lvl="0" indent="0">
              <a:buNone/>
            </a:pPr>
            <a:r>
              <a:rPr kumimoji="0" lang="en-US" sz="1000" b="1" i="0" u="none" strike="noStrike" kern="1200" cap="none" spc="0" normalizeH="0" baseline="0" noProof="0" dirty="0" smtClean="0">
                <a:ln>
                  <a:noFill/>
                </a:ln>
                <a:solidFill>
                  <a:srgbClr val="404040"/>
                </a:solidFill>
                <a:effectLst/>
                <a:uLnTx/>
                <a:uFillTx/>
                <a:latin typeface="Arial" panose="020B0604020202020204"/>
                <a:ea typeface="+mn-ea"/>
                <a:cs typeface="+mn-cs"/>
              </a:rPr>
              <a:t>Turnover</a:t>
            </a:r>
            <a:r>
              <a:rPr kumimoji="0" lang="en-US" sz="1000" b="1" i="0" u="none" strike="noStrike" kern="1200" cap="none" spc="0" normalizeH="0" baseline="0" noProof="0" dirty="0">
                <a:ln>
                  <a:noFill/>
                </a:ln>
                <a:solidFill>
                  <a:srgbClr val="404040"/>
                </a:solidFill>
                <a:effectLst/>
                <a:uLnTx/>
                <a:uFillTx/>
                <a:latin typeface="Arial" panose="020B0604020202020204"/>
                <a:ea typeface="+mn-ea"/>
                <a:cs typeface="+mn-cs"/>
              </a:rPr>
              <a:t>:</a:t>
            </a:r>
            <a:br>
              <a:rPr kumimoji="0" lang="en-US" sz="1000" b="1" i="0" u="none" strike="noStrike" kern="1200" cap="none" spc="0" normalizeH="0" baseline="0" noProof="0" dirty="0">
                <a:ln>
                  <a:noFill/>
                </a:ln>
                <a:solidFill>
                  <a:srgbClr val="404040"/>
                </a:solidFill>
                <a:effectLst/>
                <a:uLnTx/>
                <a:uFillTx/>
                <a:latin typeface="Arial" panose="020B0604020202020204"/>
                <a:ea typeface="+mn-ea"/>
                <a:cs typeface="+mn-cs"/>
              </a:rPr>
            </a:br>
            <a:r>
              <a:rPr lang="en-US" sz="1000" dirty="0" smtClean="0">
                <a:solidFill>
                  <a:srgbClr val="404040"/>
                </a:solidFill>
              </a:rPr>
              <a:t>£900m </a:t>
            </a:r>
            <a:r>
              <a:rPr lang="en-US" sz="1000" dirty="0">
                <a:solidFill>
                  <a:srgbClr val="404040"/>
                </a:solidFill>
              </a:rPr>
              <a:t>(2019)</a:t>
            </a:r>
          </a:p>
          <a:p>
            <a:pPr marL="0" lvl="0" indent="0">
              <a:buNone/>
            </a:pPr>
            <a:r>
              <a:rPr kumimoji="0" lang="en-US" sz="1000" b="1" i="0" u="none" strike="noStrike" kern="1200" cap="none" spc="0" normalizeH="0" baseline="0" noProof="0" dirty="0" smtClean="0">
                <a:ln>
                  <a:noFill/>
                </a:ln>
                <a:solidFill>
                  <a:srgbClr val="404040"/>
                </a:solidFill>
                <a:effectLst/>
                <a:uLnTx/>
                <a:uFillTx/>
                <a:latin typeface="Arial" panose="020B0604020202020204"/>
                <a:ea typeface="+mn-ea"/>
                <a:cs typeface="+mn-cs"/>
              </a:rPr>
              <a:t>Headquarters</a:t>
            </a:r>
            <a:r>
              <a:rPr kumimoji="0" lang="en-US" sz="1000" b="1" i="0" u="none" strike="noStrike" kern="1200" cap="none" spc="0" normalizeH="0" baseline="0" noProof="0" dirty="0">
                <a:ln>
                  <a:noFill/>
                </a:ln>
                <a:solidFill>
                  <a:srgbClr val="404040"/>
                </a:solidFill>
                <a:effectLst/>
                <a:uLnTx/>
                <a:uFillTx/>
                <a:latin typeface="Arial" panose="020B0604020202020204"/>
                <a:ea typeface="+mn-ea"/>
                <a:cs typeface="+mn-cs"/>
              </a:rPr>
              <a:t>:</a:t>
            </a:r>
            <a:r>
              <a:rPr kumimoji="0" lang="en-US" sz="1000" b="0" i="0" u="none" strike="noStrike" kern="1200" cap="none" spc="0" normalizeH="0" baseline="0" noProof="0" dirty="0">
                <a:ln>
                  <a:noFill/>
                </a:ln>
                <a:solidFill>
                  <a:srgbClr val="404040"/>
                </a:solidFill>
                <a:effectLst/>
                <a:uLnTx/>
                <a:uFillTx/>
                <a:latin typeface="Arial" panose="020B0604020202020204"/>
                <a:ea typeface="+mn-ea"/>
                <a:cs typeface="+mn-cs"/>
              </a:rPr>
              <a:t/>
            </a:r>
            <a:br>
              <a:rPr kumimoji="0" lang="en-US" sz="1000" b="0" i="0" u="none" strike="noStrike" kern="1200" cap="none" spc="0" normalizeH="0" baseline="0" noProof="0" dirty="0">
                <a:ln>
                  <a:noFill/>
                </a:ln>
                <a:solidFill>
                  <a:srgbClr val="404040"/>
                </a:solidFill>
                <a:effectLst/>
                <a:uLnTx/>
                <a:uFillTx/>
                <a:latin typeface="Arial" panose="020B0604020202020204"/>
                <a:ea typeface="+mn-ea"/>
                <a:cs typeface="+mn-cs"/>
              </a:rPr>
            </a:br>
            <a:r>
              <a:rPr lang="en-US" sz="1000" dirty="0">
                <a:solidFill>
                  <a:srgbClr val="404040"/>
                </a:solidFill>
              </a:rPr>
              <a:t>Dublin, Ireland</a:t>
            </a:r>
          </a:p>
          <a:p>
            <a:pPr marL="0" lvl="0" indent="0">
              <a:buNone/>
            </a:pPr>
            <a:r>
              <a:rPr kumimoji="0" lang="en-US" sz="1000" b="1" i="0" u="none" strike="noStrike" kern="1200" cap="none" spc="0" normalizeH="0" baseline="0" noProof="0" dirty="0" smtClean="0">
                <a:ln>
                  <a:noFill/>
                </a:ln>
                <a:solidFill>
                  <a:srgbClr val="404040"/>
                </a:solidFill>
                <a:effectLst/>
                <a:uLnTx/>
                <a:uFillTx/>
                <a:latin typeface="Arial" panose="020B0604020202020204"/>
                <a:ea typeface="+mn-ea"/>
                <a:cs typeface="+mn-cs"/>
              </a:rPr>
              <a:t>Website</a:t>
            </a:r>
            <a:r>
              <a:rPr kumimoji="0" lang="en-US" sz="1000" b="1" i="0" u="none" strike="noStrike" kern="1200" cap="none" spc="0" normalizeH="0" baseline="0" noProof="0" dirty="0">
                <a:ln>
                  <a:noFill/>
                </a:ln>
                <a:solidFill>
                  <a:srgbClr val="404040"/>
                </a:solidFill>
                <a:effectLst/>
                <a:uLnTx/>
                <a:uFillTx/>
                <a:latin typeface="Arial" panose="020B0604020202020204"/>
                <a:ea typeface="+mn-ea"/>
                <a:cs typeface="+mn-cs"/>
              </a:rPr>
              <a:t>:</a:t>
            </a:r>
            <a:r>
              <a:rPr kumimoji="0" lang="en-US" sz="1000" b="0" i="0" u="none" strike="noStrike" kern="1200" cap="none" spc="0" normalizeH="0" baseline="0" noProof="0" dirty="0">
                <a:ln>
                  <a:noFill/>
                </a:ln>
                <a:solidFill>
                  <a:srgbClr val="404040"/>
                </a:solidFill>
                <a:effectLst/>
                <a:uLnTx/>
                <a:uFillTx/>
                <a:latin typeface="Arial" panose="020B0604020202020204"/>
                <a:ea typeface="+mn-ea"/>
                <a:cs typeface="+mn-cs"/>
              </a:rPr>
              <a:t/>
            </a:r>
            <a:br>
              <a:rPr kumimoji="0" lang="en-US" sz="1000" b="0" i="0" u="none" strike="noStrike" kern="1200" cap="none" spc="0" normalizeH="0" baseline="0" noProof="0" dirty="0">
                <a:ln>
                  <a:noFill/>
                </a:ln>
                <a:solidFill>
                  <a:srgbClr val="404040"/>
                </a:solidFill>
                <a:effectLst/>
                <a:uLnTx/>
                <a:uFillTx/>
                <a:latin typeface="Arial" panose="020B0604020202020204"/>
                <a:ea typeface="+mn-ea"/>
                <a:cs typeface="+mn-cs"/>
              </a:rPr>
            </a:br>
            <a:r>
              <a:rPr lang="en-US" sz="1000" dirty="0">
                <a:solidFill>
                  <a:srgbClr val="404040"/>
                </a:solidFill>
              </a:rPr>
              <a:t>www.mercuryeng.com</a:t>
            </a:r>
          </a:p>
        </p:txBody>
      </p:sp>
      <p:sp>
        <p:nvSpPr>
          <p:cNvPr id="19" name="Text Placeholder 5">
            <a:extLst>
              <a:ext uri="{FF2B5EF4-FFF2-40B4-BE49-F238E27FC236}">
                <a16:creationId xmlns:a16="http://schemas.microsoft.com/office/drawing/2014/main" id="{B3CB1B18-A40E-49C5-8DBE-93461A58E2FE}"/>
              </a:ext>
            </a:extLst>
          </p:cNvPr>
          <p:cNvSpPr txBox="1">
            <a:spLocks/>
          </p:cNvSpPr>
          <p:nvPr/>
        </p:nvSpPr>
        <p:spPr>
          <a:xfrm>
            <a:off x="2637126" y="2236772"/>
            <a:ext cx="6948000" cy="1138531"/>
          </a:xfrm>
          <a:prstGeom prst="rect">
            <a:avLst/>
          </a:prstGeom>
        </p:spPr>
        <p:txBody>
          <a:bodyPr vert="horz" lIns="91440" tIns="45720" rIns="91440" bIns="45720" rtlCol="0">
            <a:noAutofit/>
          </a:bodyPr>
          <a:lstStyle>
            <a:lvl1pPr marL="180000" marR="0" indent="-180000" algn="l" defTabSz="914400" rtl="0" eaLnBrk="1" fontAlgn="auto" latinLnBrk="0" hangingPunct="1">
              <a:lnSpc>
                <a:spcPct val="100000"/>
              </a:lnSpc>
              <a:spcBef>
                <a:spcPts val="600"/>
              </a:spcBef>
              <a:spcAft>
                <a:spcPts val="0"/>
              </a:spcAft>
              <a:buClr>
                <a:srgbClr val="D40030"/>
              </a:buClr>
              <a:buSzTx/>
              <a:buFont typeface="Wingdings" pitchFamily="2" charset="2"/>
              <a:buChar char="§"/>
              <a:tabLst/>
              <a:defRPr sz="1400" kern="1200" baseline="0">
                <a:solidFill>
                  <a:schemeClr val="tx1"/>
                </a:solidFill>
                <a:latin typeface="+mn-lt"/>
                <a:ea typeface="+mn-ea"/>
                <a:cs typeface="+mn-cs"/>
              </a:defRPr>
            </a:lvl1pPr>
            <a:lvl2pPr marL="36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400" kern="1200" baseline="0">
                <a:solidFill>
                  <a:schemeClr val="tx1"/>
                </a:solidFill>
                <a:latin typeface="+mn-lt"/>
                <a:ea typeface="+mn-ea"/>
                <a:cs typeface="+mn-cs"/>
              </a:defRPr>
            </a:lvl2pPr>
            <a:lvl3pPr marL="54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200" kern="1200" baseline="0">
                <a:solidFill>
                  <a:schemeClr val="tx1"/>
                </a:solidFill>
                <a:latin typeface="+mn-lt"/>
                <a:ea typeface="+mn-ea"/>
                <a:cs typeface="+mn-cs"/>
              </a:defRPr>
            </a:lvl3pPr>
            <a:lvl4pPr marL="72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200" kern="1200" baseline="0">
                <a:solidFill>
                  <a:schemeClr val="tx1"/>
                </a:solidFill>
                <a:latin typeface="+mn-lt"/>
                <a:ea typeface="+mn-ea"/>
                <a:cs typeface="+mn-cs"/>
              </a:defRPr>
            </a:lvl4pPr>
            <a:lvl5pPr marL="90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a:solidFill>
                  <a:schemeClr val="tx1"/>
                </a:solidFill>
                <a:latin typeface="+mn-lt"/>
                <a:ea typeface="+mn-ea"/>
                <a:cs typeface="+mn-cs"/>
              </a:defRPr>
            </a:lvl5pPr>
            <a:lvl6pPr marL="108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baseline="0">
                <a:solidFill>
                  <a:schemeClr val="tx1"/>
                </a:solidFill>
                <a:latin typeface="+mn-lt"/>
                <a:ea typeface="+mn-ea"/>
                <a:cs typeface="+mn-cs"/>
              </a:defRPr>
            </a:lvl6pPr>
            <a:lvl7pPr marL="126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a:solidFill>
                  <a:schemeClr val="tx1"/>
                </a:solidFill>
                <a:latin typeface="+mn-lt"/>
                <a:ea typeface="+mn-ea"/>
                <a:cs typeface="+mn-cs"/>
              </a:defRPr>
            </a:lvl7pPr>
            <a:lvl8pPr marL="144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baseline="0">
                <a:solidFill>
                  <a:schemeClr val="tx1"/>
                </a:solidFill>
                <a:latin typeface="+mn-lt"/>
                <a:ea typeface="+mn-ea"/>
                <a:cs typeface="+mn-cs"/>
              </a:defRPr>
            </a:lvl8pPr>
            <a:lvl9pPr marL="1620000" marR="0" indent="-180000" algn="l" defTabSz="914400" rtl="0" eaLnBrk="1" fontAlgn="auto" latinLnBrk="0" hangingPunct="1">
              <a:lnSpc>
                <a:spcPct val="100000"/>
              </a:lnSpc>
              <a:spcBef>
                <a:spcPts val="600"/>
              </a:spcBef>
              <a:spcAft>
                <a:spcPts val="0"/>
              </a:spcAft>
              <a:buClr>
                <a:srgbClr val="666666"/>
              </a:buClr>
              <a:buSzTx/>
              <a:buFont typeface="Wingdings" panose="05000000000000000000" pitchFamily="2" charset="2"/>
              <a:buChar char="§"/>
              <a:tabLst/>
              <a:defRPr sz="1100" kern="1200" baseline="0">
                <a:solidFill>
                  <a:schemeClr val="tx1"/>
                </a:solidFill>
                <a:latin typeface="+mn-lt"/>
                <a:ea typeface="+mn-ea"/>
                <a:cs typeface="+mn-cs"/>
              </a:defRPr>
            </a:lvl9pPr>
          </a:lstStyle>
          <a:p>
            <a:pPr lvl="0">
              <a:buClr>
                <a:srgbClr val="BC4328"/>
              </a:buClr>
            </a:pPr>
            <a:r>
              <a:rPr lang="en-GB" sz="1000" dirty="0" smtClean="0">
                <a:solidFill>
                  <a:srgbClr val="404040"/>
                </a:solidFill>
              </a:rPr>
              <a:t>SAP </a:t>
            </a:r>
            <a:r>
              <a:rPr lang="en-GB" sz="1000" dirty="0">
                <a:solidFill>
                  <a:srgbClr val="404040"/>
                </a:solidFill>
              </a:rPr>
              <a:t>SuccessFactors </a:t>
            </a:r>
            <a:br>
              <a:rPr lang="en-GB" sz="1000" dirty="0">
                <a:solidFill>
                  <a:srgbClr val="404040"/>
                </a:solidFill>
              </a:rPr>
            </a:br>
            <a:r>
              <a:rPr lang="en-GB" sz="1000" dirty="0">
                <a:solidFill>
                  <a:srgbClr val="404040"/>
                </a:solidFill>
              </a:rPr>
              <a:t>Compensation Management, Performance &amp; Goals, Succession and Career Development Planning</a:t>
            </a:r>
          </a:p>
          <a:p>
            <a:pPr lvl="0">
              <a:buClr>
                <a:srgbClr val="BC4328"/>
              </a:buClr>
            </a:pPr>
            <a:endParaRPr lang="en-US" sz="1000" dirty="0">
              <a:solidFill>
                <a:srgbClr val="404040"/>
              </a:solidFill>
            </a:endParaRPr>
          </a:p>
        </p:txBody>
      </p:sp>
      <p:sp>
        <p:nvSpPr>
          <p:cNvPr id="20" name="Text Placeholder 5">
            <a:extLst>
              <a:ext uri="{FF2B5EF4-FFF2-40B4-BE49-F238E27FC236}">
                <a16:creationId xmlns:a16="http://schemas.microsoft.com/office/drawing/2014/main" id="{E2A21EC1-3F69-4C2F-AF79-E85C2DBE6A42}"/>
              </a:ext>
            </a:extLst>
          </p:cNvPr>
          <p:cNvSpPr txBox="1">
            <a:spLocks/>
          </p:cNvSpPr>
          <p:nvPr/>
        </p:nvSpPr>
        <p:spPr>
          <a:xfrm>
            <a:off x="2637126" y="3012724"/>
            <a:ext cx="5484730" cy="234022"/>
          </a:xfrm>
          <a:prstGeom prst="rect">
            <a:avLst/>
          </a:prstGeom>
        </p:spPr>
        <p:txBody>
          <a:bodyPr vert="horz" lIns="91440" tIns="45720" rIns="91440" bIns="45720" rtlCol="0">
            <a:noAutofit/>
          </a:bodyPr>
          <a:lstStyle>
            <a:lvl1pPr marL="180000" marR="0" indent="-180000" algn="l" defTabSz="914400" rtl="0" eaLnBrk="1" fontAlgn="auto" latinLnBrk="0" hangingPunct="1">
              <a:lnSpc>
                <a:spcPct val="100000"/>
              </a:lnSpc>
              <a:spcBef>
                <a:spcPts val="600"/>
              </a:spcBef>
              <a:spcAft>
                <a:spcPts val="0"/>
              </a:spcAft>
              <a:buClr>
                <a:srgbClr val="D40030"/>
              </a:buClr>
              <a:buSzTx/>
              <a:buFont typeface="Wingdings" pitchFamily="2" charset="2"/>
              <a:buChar char="§"/>
              <a:tabLst/>
              <a:defRPr sz="1400" kern="1200" baseline="0">
                <a:solidFill>
                  <a:schemeClr val="tx1"/>
                </a:solidFill>
                <a:latin typeface="+mn-lt"/>
                <a:ea typeface="+mn-ea"/>
                <a:cs typeface="+mn-cs"/>
              </a:defRPr>
            </a:lvl1pPr>
            <a:lvl2pPr marL="36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400" kern="1200" baseline="0">
                <a:solidFill>
                  <a:schemeClr val="tx1"/>
                </a:solidFill>
                <a:latin typeface="+mn-lt"/>
                <a:ea typeface="+mn-ea"/>
                <a:cs typeface="+mn-cs"/>
              </a:defRPr>
            </a:lvl2pPr>
            <a:lvl3pPr marL="54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200" kern="1200" baseline="0">
                <a:solidFill>
                  <a:schemeClr val="tx1"/>
                </a:solidFill>
                <a:latin typeface="+mn-lt"/>
                <a:ea typeface="+mn-ea"/>
                <a:cs typeface="+mn-cs"/>
              </a:defRPr>
            </a:lvl3pPr>
            <a:lvl4pPr marL="72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200" kern="1200" baseline="0">
                <a:solidFill>
                  <a:schemeClr val="tx1"/>
                </a:solidFill>
                <a:latin typeface="+mn-lt"/>
                <a:ea typeface="+mn-ea"/>
                <a:cs typeface="+mn-cs"/>
              </a:defRPr>
            </a:lvl4pPr>
            <a:lvl5pPr marL="90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a:solidFill>
                  <a:schemeClr val="tx1"/>
                </a:solidFill>
                <a:latin typeface="+mn-lt"/>
                <a:ea typeface="+mn-ea"/>
                <a:cs typeface="+mn-cs"/>
              </a:defRPr>
            </a:lvl5pPr>
            <a:lvl6pPr marL="108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baseline="0">
                <a:solidFill>
                  <a:schemeClr val="tx1"/>
                </a:solidFill>
                <a:latin typeface="+mn-lt"/>
                <a:ea typeface="+mn-ea"/>
                <a:cs typeface="+mn-cs"/>
              </a:defRPr>
            </a:lvl6pPr>
            <a:lvl7pPr marL="126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a:solidFill>
                  <a:schemeClr val="tx1"/>
                </a:solidFill>
                <a:latin typeface="+mn-lt"/>
                <a:ea typeface="+mn-ea"/>
                <a:cs typeface="+mn-cs"/>
              </a:defRPr>
            </a:lvl7pPr>
            <a:lvl8pPr marL="144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baseline="0">
                <a:solidFill>
                  <a:schemeClr val="tx1"/>
                </a:solidFill>
                <a:latin typeface="+mn-lt"/>
                <a:ea typeface="+mn-ea"/>
                <a:cs typeface="+mn-cs"/>
              </a:defRPr>
            </a:lvl8pPr>
            <a:lvl9pPr marL="1620000" marR="0" indent="-180000" algn="l" defTabSz="914400" rtl="0" eaLnBrk="1" fontAlgn="auto" latinLnBrk="0" hangingPunct="1">
              <a:lnSpc>
                <a:spcPct val="100000"/>
              </a:lnSpc>
              <a:spcBef>
                <a:spcPts val="600"/>
              </a:spcBef>
              <a:spcAft>
                <a:spcPts val="0"/>
              </a:spcAft>
              <a:buClr>
                <a:srgbClr val="666666"/>
              </a:buClr>
              <a:buSzTx/>
              <a:buFont typeface="Wingdings" panose="05000000000000000000" pitchFamily="2" charset="2"/>
              <a:buChar char="§"/>
              <a:tabLst/>
              <a:defRPr sz="11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D40030"/>
              </a:buClr>
              <a:buSzTx/>
              <a:buFont typeface="Wingdings" pitchFamily="2" charset="2"/>
              <a:buNone/>
              <a:tabLst/>
              <a:defRPr/>
            </a:pPr>
            <a:r>
              <a:rPr kumimoji="0" lang="en-US" sz="1200" b="1" i="0" u="none" strike="noStrike" kern="1200" cap="none" spc="0" normalizeH="0" baseline="0" noProof="0" dirty="0">
                <a:ln>
                  <a:noFill/>
                </a:ln>
                <a:solidFill>
                  <a:srgbClr val="BC4328"/>
                </a:solidFill>
                <a:effectLst/>
                <a:uLnTx/>
                <a:uFillTx/>
                <a:latin typeface="Arial" panose="020B0604020202020204"/>
                <a:ea typeface="+mn-ea"/>
                <a:cs typeface="+mn-cs"/>
              </a:rPr>
              <a:t>Challenges</a:t>
            </a:r>
          </a:p>
        </p:txBody>
      </p:sp>
      <p:cxnSp>
        <p:nvCxnSpPr>
          <p:cNvPr id="21" name="Straight Connector 14">
            <a:extLst>
              <a:ext uri="{FF2B5EF4-FFF2-40B4-BE49-F238E27FC236}">
                <a16:creationId xmlns:a16="http://schemas.microsoft.com/office/drawing/2014/main" id="{87D90D1D-5E4F-4730-8C06-898E8DE33EE3}"/>
              </a:ext>
            </a:extLst>
          </p:cNvPr>
          <p:cNvCxnSpPr/>
          <p:nvPr/>
        </p:nvCxnSpPr>
        <p:spPr>
          <a:xfrm>
            <a:off x="2637126" y="3265033"/>
            <a:ext cx="694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5">
            <a:extLst>
              <a:ext uri="{FF2B5EF4-FFF2-40B4-BE49-F238E27FC236}">
                <a16:creationId xmlns:a16="http://schemas.microsoft.com/office/drawing/2014/main" id="{C1E652CF-41A0-4B1D-B7BE-66D59EC0E587}"/>
              </a:ext>
            </a:extLst>
          </p:cNvPr>
          <p:cNvSpPr txBox="1">
            <a:spLocks/>
          </p:cNvSpPr>
          <p:nvPr/>
        </p:nvSpPr>
        <p:spPr>
          <a:xfrm>
            <a:off x="2637126" y="3312087"/>
            <a:ext cx="6948000" cy="1138531"/>
          </a:xfrm>
          <a:prstGeom prst="rect">
            <a:avLst/>
          </a:prstGeom>
        </p:spPr>
        <p:txBody>
          <a:bodyPr vert="horz" lIns="91440" tIns="45720" rIns="91440" bIns="45720" rtlCol="0">
            <a:noAutofit/>
          </a:bodyPr>
          <a:lstStyle>
            <a:lvl1pPr marL="180000" marR="0" indent="-180000" algn="l" defTabSz="914400" rtl="0" eaLnBrk="1" fontAlgn="auto" latinLnBrk="0" hangingPunct="1">
              <a:lnSpc>
                <a:spcPct val="100000"/>
              </a:lnSpc>
              <a:spcBef>
                <a:spcPts val="600"/>
              </a:spcBef>
              <a:spcAft>
                <a:spcPts val="0"/>
              </a:spcAft>
              <a:buClr>
                <a:srgbClr val="D40030"/>
              </a:buClr>
              <a:buSzTx/>
              <a:buFont typeface="Wingdings" pitchFamily="2" charset="2"/>
              <a:buChar char="§"/>
              <a:tabLst/>
              <a:defRPr sz="1400" kern="1200" baseline="0">
                <a:solidFill>
                  <a:schemeClr val="tx1"/>
                </a:solidFill>
                <a:latin typeface="+mn-lt"/>
                <a:ea typeface="+mn-ea"/>
                <a:cs typeface="+mn-cs"/>
              </a:defRPr>
            </a:lvl1pPr>
            <a:lvl2pPr marL="36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400" kern="1200" baseline="0">
                <a:solidFill>
                  <a:schemeClr val="tx1"/>
                </a:solidFill>
                <a:latin typeface="+mn-lt"/>
                <a:ea typeface="+mn-ea"/>
                <a:cs typeface="+mn-cs"/>
              </a:defRPr>
            </a:lvl2pPr>
            <a:lvl3pPr marL="54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200" kern="1200" baseline="0">
                <a:solidFill>
                  <a:schemeClr val="tx1"/>
                </a:solidFill>
                <a:latin typeface="+mn-lt"/>
                <a:ea typeface="+mn-ea"/>
                <a:cs typeface="+mn-cs"/>
              </a:defRPr>
            </a:lvl3pPr>
            <a:lvl4pPr marL="72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200" kern="1200" baseline="0">
                <a:solidFill>
                  <a:schemeClr val="tx1"/>
                </a:solidFill>
                <a:latin typeface="+mn-lt"/>
                <a:ea typeface="+mn-ea"/>
                <a:cs typeface="+mn-cs"/>
              </a:defRPr>
            </a:lvl4pPr>
            <a:lvl5pPr marL="90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a:solidFill>
                  <a:schemeClr val="tx1"/>
                </a:solidFill>
                <a:latin typeface="+mn-lt"/>
                <a:ea typeface="+mn-ea"/>
                <a:cs typeface="+mn-cs"/>
              </a:defRPr>
            </a:lvl5pPr>
            <a:lvl6pPr marL="108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baseline="0">
                <a:solidFill>
                  <a:schemeClr val="tx1"/>
                </a:solidFill>
                <a:latin typeface="+mn-lt"/>
                <a:ea typeface="+mn-ea"/>
                <a:cs typeface="+mn-cs"/>
              </a:defRPr>
            </a:lvl6pPr>
            <a:lvl7pPr marL="126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a:solidFill>
                  <a:schemeClr val="tx1"/>
                </a:solidFill>
                <a:latin typeface="+mn-lt"/>
                <a:ea typeface="+mn-ea"/>
                <a:cs typeface="+mn-cs"/>
              </a:defRPr>
            </a:lvl7pPr>
            <a:lvl8pPr marL="144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baseline="0">
                <a:solidFill>
                  <a:schemeClr val="tx1"/>
                </a:solidFill>
                <a:latin typeface="+mn-lt"/>
                <a:ea typeface="+mn-ea"/>
                <a:cs typeface="+mn-cs"/>
              </a:defRPr>
            </a:lvl8pPr>
            <a:lvl9pPr marL="1620000" marR="0" indent="-180000" algn="l" defTabSz="914400" rtl="0" eaLnBrk="1" fontAlgn="auto" latinLnBrk="0" hangingPunct="1">
              <a:lnSpc>
                <a:spcPct val="100000"/>
              </a:lnSpc>
              <a:spcBef>
                <a:spcPts val="600"/>
              </a:spcBef>
              <a:spcAft>
                <a:spcPts val="0"/>
              </a:spcAft>
              <a:buClr>
                <a:srgbClr val="666666"/>
              </a:buClr>
              <a:buSzTx/>
              <a:buFont typeface="Wingdings" panose="05000000000000000000" pitchFamily="2" charset="2"/>
              <a:buChar char="§"/>
              <a:tabLst/>
              <a:defRPr sz="1100" kern="1200" baseline="0">
                <a:solidFill>
                  <a:schemeClr val="tx1"/>
                </a:solidFill>
                <a:latin typeface="+mn-lt"/>
                <a:ea typeface="+mn-ea"/>
                <a:cs typeface="+mn-cs"/>
              </a:defRPr>
            </a:lvl9pPr>
          </a:lstStyle>
          <a:p>
            <a:pPr lvl="0">
              <a:buClr>
                <a:srgbClr val="BC4328"/>
              </a:buClr>
            </a:pPr>
            <a:r>
              <a:rPr lang="en-GB" sz="1000" dirty="0">
                <a:solidFill>
                  <a:srgbClr val="404040"/>
                </a:solidFill>
              </a:rPr>
              <a:t>The need to introduce an effective compensation rewards and recognition strategy and solution in a tight timescale </a:t>
            </a:r>
          </a:p>
          <a:p>
            <a:pPr lvl="0">
              <a:buClr>
                <a:srgbClr val="BC4328"/>
              </a:buClr>
            </a:pPr>
            <a:r>
              <a:rPr lang="en-GB" sz="1000" dirty="0">
                <a:solidFill>
                  <a:srgbClr val="404040"/>
                </a:solidFill>
              </a:rPr>
              <a:t>The need to create and link up the compensation process with business objectives</a:t>
            </a:r>
          </a:p>
          <a:p>
            <a:pPr lvl="0">
              <a:buClr>
                <a:srgbClr val="BC4328"/>
              </a:buClr>
            </a:pPr>
            <a:r>
              <a:rPr lang="en-GB" sz="1000" dirty="0">
                <a:solidFill>
                  <a:srgbClr val="404040"/>
                </a:solidFill>
              </a:rPr>
              <a:t>The requirement to gain deeper insights for key talent indicators such as performance and potential ratings and an overhaul of the salary planning process</a:t>
            </a:r>
          </a:p>
          <a:p>
            <a:pPr lvl="0">
              <a:buClr>
                <a:srgbClr val="BC4328"/>
              </a:buClr>
            </a:pPr>
            <a:r>
              <a:rPr lang="en-GB" sz="1000" dirty="0">
                <a:solidFill>
                  <a:srgbClr val="404040"/>
                </a:solidFill>
              </a:rPr>
              <a:t>The requirement for a digital solution to cater for the annual bonus </a:t>
            </a:r>
            <a:r>
              <a:rPr lang="en-GB" sz="1000" dirty="0" smtClean="0">
                <a:solidFill>
                  <a:srgbClr val="404040"/>
                </a:solidFill>
              </a:rPr>
              <a:t>pay, performance </a:t>
            </a:r>
            <a:r>
              <a:rPr lang="en-GB" sz="1000" dirty="0">
                <a:solidFill>
                  <a:srgbClr val="404040"/>
                </a:solidFill>
              </a:rPr>
              <a:t>review and </a:t>
            </a:r>
            <a:r>
              <a:rPr lang="en-GB" sz="1000" dirty="0" smtClean="0">
                <a:solidFill>
                  <a:srgbClr val="404040"/>
                </a:solidFill>
              </a:rPr>
              <a:t>career </a:t>
            </a:r>
            <a:r>
              <a:rPr lang="en-GB" sz="1000" dirty="0">
                <a:solidFill>
                  <a:srgbClr val="404040"/>
                </a:solidFill>
              </a:rPr>
              <a:t>planning</a:t>
            </a:r>
          </a:p>
          <a:p>
            <a:pPr lvl="0">
              <a:buClr>
                <a:srgbClr val="BC4328"/>
              </a:buClr>
            </a:pPr>
            <a:endParaRPr lang="en-GB" sz="1000" dirty="0">
              <a:solidFill>
                <a:srgbClr val="404040"/>
              </a:solidFill>
            </a:endParaRPr>
          </a:p>
        </p:txBody>
      </p:sp>
      <p:sp>
        <p:nvSpPr>
          <p:cNvPr id="23" name="Text Placeholder 5">
            <a:extLst>
              <a:ext uri="{FF2B5EF4-FFF2-40B4-BE49-F238E27FC236}">
                <a16:creationId xmlns:a16="http://schemas.microsoft.com/office/drawing/2014/main" id="{9F2B3C81-FD80-451C-8ACA-7DEA6514F1C6}"/>
              </a:ext>
            </a:extLst>
          </p:cNvPr>
          <p:cNvSpPr txBox="1">
            <a:spLocks/>
          </p:cNvSpPr>
          <p:nvPr/>
        </p:nvSpPr>
        <p:spPr>
          <a:xfrm>
            <a:off x="2637126" y="4912611"/>
            <a:ext cx="6948000" cy="1138531"/>
          </a:xfrm>
          <a:prstGeom prst="rect">
            <a:avLst/>
          </a:prstGeom>
        </p:spPr>
        <p:txBody>
          <a:bodyPr vert="horz" lIns="91440" tIns="45720" rIns="91440" bIns="45720" rtlCol="0">
            <a:noAutofit/>
          </a:bodyPr>
          <a:lstStyle>
            <a:lvl1pPr marL="180000" marR="0" indent="-180000" algn="l" defTabSz="914400" rtl="0" eaLnBrk="1" fontAlgn="auto" latinLnBrk="0" hangingPunct="1">
              <a:lnSpc>
                <a:spcPct val="100000"/>
              </a:lnSpc>
              <a:spcBef>
                <a:spcPts val="600"/>
              </a:spcBef>
              <a:spcAft>
                <a:spcPts val="0"/>
              </a:spcAft>
              <a:buClr>
                <a:srgbClr val="D40030"/>
              </a:buClr>
              <a:buSzTx/>
              <a:buFont typeface="Wingdings" pitchFamily="2" charset="2"/>
              <a:buChar char="§"/>
              <a:tabLst/>
              <a:defRPr sz="1400" kern="1200" baseline="0">
                <a:solidFill>
                  <a:schemeClr val="tx1"/>
                </a:solidFill>
                <a:latin typeface="+mn-lt"/>
                <a:ea typeface="+mn-ea"/>
                <a:cs typeface="+mn-cs"/>
              </a:defRPr>
            </a:lvl1pPr>
            <a:lvl2pPr marL="36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400" kern="1200" baseline="0">
                <a:solidFill>
                  <a:schemeClr val="tx1"/>
                </a:solidFill>
                <a:latin typeface="+mn-lt"/>
                <a:ea typeface="+mn-ea"/>
                <a:cs typeface="+mn-cs"/>
              </a:defRPr>
            </a:lvl2pPr>
            <a:lvl3pPr marL="54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200" kern="1200" baseline="0">
                <a:solidFill>
                  <a:schemeClr val="tx1"/>
                </a:solidFill>
                <a:latin typeface="+mn-lt"/>
                <a:ea typeface="+mn-ea"/>
                <a:cs typeface="+mn-cs"/>
              </a:defRPr>
            </a:lvl3pPr>
            <a:lvl4pPr marL="72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200" kern="1200" baseline="0">
                <a:solidFill>
                  <a:schemeClr val="tx1"/>
                </a:solidFill>
                <a:latin typeface="+mn-lt"/>
                <a:ea typeface="+mn-ea"/>
                <a:cs typeface="+mn-cs"/>
              </a:defRPr>
            </a:lvl4pPr>
            <a:lvl5pPr marL="90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a:solidFill>
                  <a:schemeClr val="tx1"/>
                </a:solidFill>
                <a:latin typeface="+mn-lt"/>
                <a:ea typeface="+mn-ea"/>
                <a:cs typeface="+mn-cs"/>
              </a:defRPr>
            </a:lvl5pPr>
            <a:lvl6pPr marL="108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baseline="0">
                <a:solidFill>
                  <a:schemeClr val="tx1"/>
                </a:solidFill>
                <a:latin typeface="+mn-lt"/>
                <a:ea typeface="+mn-ea"/>
                <a:cs typeface="+mn-cs"/>
              </a:defRPr>
            </a:lvl6pPr>
            <a:lvl7pPr marL="126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a:solidFill>
                  <a:schemeClr val="tx1"/>
                </a:solidFill>
                <a:latin typeface="+mn-lt"/>
                <a:ea typeface="+mn-ea"/>
                <a:cs typeface="+mn-cs"/>
              </a:defRPr>
            </a:lvl7pPr>
            <a:lvl8pPr marL="144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baseline="0">
                <a:solidFill>
                  <a:schemeClr val="tx1"/>
                </a:solidFill>
                <a:latin typeface="+mn-lt"/>
                <a:ea typeface="+mn-ea"/>
                <a:cs typeface="+mn-cs"/>
              </a:defRPr>
            </a:lvl8pPr>
            <a:lvl9pPr marL="1620000" marR="0" indent="-180000" algn="l" defTabSz="914400" rtl="0" eaLnBrk="1" fontAlgn="auto" latinLnBrk="0" hangingPunct="1">
              <a:lnSpc>
                <a:spcPct val="100000"/>
              </a:lnSpc>
              <a:spcBef>
                <a:spcPts val="600"/>
              </a:spcBef>
              <a:spcAft>
                <a:spcPts val="0"/>
              </a:spcAft>
              <a:buClr>
                <a:srgbClr val="666666"/>
              </a:buClr>
              <a:buSzTx/>
              <a:buFont typeface="Wingdings" panose="05000000000000000000" pitchFamily="2" charset="2"/>
              <a:buChar char="§"/>
              <a:tabLst/>
              <a:defRPr sz="1100" kern="1200" baseline="0">
                <a:solidFill>
                  <a:schemeClr val="tx1"/>
                </a:solidFill>
                <a:latin typeface="+mn-lt"/>
                <a:ea typeface="+mn-ea"/>
                <a:cs typeface="+mn-cs"/>
              </a:defRPr>
            </a:lvl9pPr>
          </a:lstStyle>
          <a:p>
            <a:pPr lvl="0">
              <a:buClr>
                <a:srgbClr val="BC4328"/>
              </a:buClr>
            </a:pPr>
            <a:r>
              <a:rPr lang="en-GB" sz="1000" dirty="0">
                <a:solidFill>
                  <a:srgbClr val="404040"/>
                </a:solidFill>
              </a:rPr>
              <a:t>The solution has enabled the compensation team and managers to follow a standardised salary planning process that is based on best practices</a:t>
            </a:r>
          </a:p>
          <a:p>
            <a:pPr>
              <a:buClr>
                <a:srgbClr val="BC4328"/>
              </a:buClr>
            </a:pPr>
            <a:r>
              <a:rPr lang="en-GB" sz="1000" dirty="0">
                <a:solidFill>
                  <a:srgbClr val="404040"/>
                </a:solidFill>
              </a:rPr>
              <a:t>Enabled robust processes for </a:t>
            </a:r>
            <a:r>
              <a:rPr lang="en-GB" sz="1000" dirty="0" smtClean="0">
                <a:solidFill>
                  <a:srgbClr val="404040"/>
                </a:solidFill>
              </a:rPr>
              <a:t>conducting performance and </a:t>
            </a:r>
            <a:r>
              <a:rPr lang="en-GB" sz="1000" dirty="0">
                <a:solidFill>
                  <a:srgbClr val="404040"/>
                </a:solidFill>
              </a:rPr>
              <a:t>salary </a:t>
            </a:r>
            <a:r>
              <a:rPr lang="en-GB" sz="1000" dirty="0" smtClean="0">
                <a:solidFill>
                  <a:srgbClr val="404040"/>
                </a:solidFill>
              </a:rPr>
              <a:t>reviews. </a:t>
            </a:r>
            <a:r>
              <a:rPr lang="en-GB" sz="1000" dirty="0">
                <a:solidFill>
                  <a:srgbClr val="404040"/>
                </a:solidFill>
              </a:rPr>
              <a:t>A  simple digital process </a:t>
            </a:r>
            <a:r>
              <a:rPr lang="en-GB" sz="1000" dirty="0" smtClean="0">
                <a:solidFill>
                  <a:srgbClr val="404040"/>
                </a:solidFill>
              </a:rPr>
              <a:t>for awarding </a:t>
            </a:r>
            <a:r>
              <a:rPr lang="en-GB" sz="1000" dirty="0">
                <a:solidFill>
                  <a:srgbClr val="404040"/>
                </a:solidFill>
              </a:rPr>
              <a:t>pay increases </a:t>
            </a:r>
            <a:r>
              <a:rPr lang="en-GB" sz="1000" dirty="0" smtClean="0">
                <a:solidFill>
                  <a:srgbClr val="404040"/>
                </a:solidFill>
              </a:rPr>
              <a:t>that is accessible </a:t>
            </a:r>
            <a:r>
              <a:rPr lang="en-GB" sz="1000" dirty="0">
                <a:solidFill>
                  <a:srgbClr val="404040"/>
                </a:solidFill>
              </a:rPr>
              <a:t>anytime, anywhere</a:t>
            </a:r>
          </a:p>
          <a:p>
            <a:pPr lvl="0">
              <a:buClr>
                <a:srgbClr val="BC4328"/>
              </a:buClr>
            </a:pPr>
            <a:r>
              <a:rPr lang="en-GB" sz="1000" dirty="0" smtClean="0">
                <a:solidFill>
                  <a:srgbClr val="404040"/>
                </a:solidFill>
              </a:rPr>
              <a:t>The Talent &amp; Compensation </a:t>
            </a:r>
            <a:r>
              <a:rPr lang="en-GB" sz="1000" dirty="0">
                <a:solidFill>
                  <a:srgbClr val="404040"/>
                </a:solidFill>
              </a:rPr>
              <a:t>team have centralised reporting with employees reviewed and rewarded in a consistent and transparent way</a:t>
            </a:r>
          </a:p>
          <a:p>
            <a:pPr lvl="0">
              <a:buClr>
                <a:srgbClr val="BC4328"/>
              </a:buClr>
            </a:pPr>
            <a:r>
              <a:rPr lang="en-GB" sz="1000" dirty="0">
                <a:solidFill>
                  <a:srgbClr val="404040"/>
                </a:solidFill>
              </a:rPr>
              <a:t>The solution supports 1700 users across 13 countries in Europe including UKI</a:t>
            </a:r>
          </a:p>
        </p:txBody>
      </p:sp>
      <p:pic>
        <p:nvPicPr>
          <p:cNvPr id="48" name="Graphic 88">
            <a:extLst>
              <a:ext uri="{FF2B5EF4-FFF2-40B4-BE49-F238E27FC236}">
                <a16:creationId xmlns:a16="http://schemas.microsoft.com/office/drawing/2014/main" id="{76D48936-ED04-429D-8EDB-F0DC6926AAD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9985769" y="3867502"/>
            <a:ext cx="423378" cy="366583"/>
          </a:xfrm>
          <a:prstGeom prst="rect">
            <a:avLst/>
          </a:prstGeom>
        </p:spPr>
      </p:pic>
      <p:pic>
        <p:nvPicPr>
          <p:cNvPr id="50" name="Graphic 34">
            <a:extLst>
              <a:ext uri="{FF2B5EF4-FFF2-40B4-BE49-F238E27FC236}">
                <a16:creationId xmlns:a16="http://schemas.microsoft.com/office/drawing/2014/main" id="{255D8555-A1AF-4206-A452-BD693D2D64B7}"/>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2"/>
              </a:ext>
            </a:extLst>
          </a:blip>
          <a:stretch>
            <a:fillRect/>
          </a:stretch>
        </p:blipFill>
        <p:spPr>
          <a:xfrm>
            <a:off x="9994576" y="4635522"/>
            <a:ext cx="451474" cy="451474"/>
          </a:xfrm>
          <a:prstGeom prst="rect">
            <a:avLst/>
          </a:prstGeom>
        </p:spPr>
      </p:pic>
      <p:sp>
        <p:nvSpPr>
          <p:cNvPr id="33" name="Text Placeholder 5">
            <a:extLst>
              <a:ext uri="{FF2B5EF4-FFF2-40B4-BE49-F238E27FC236}">
                <a16:creationId xmlns:a16="http://schemas.microsoft.com/office/drawing/2014/main" id="{004B0F53-F8F7-496C-8480-945A6C1BE7A3}"/>
              </a:ext>
            </a:extLst>
          </p:cNvPr>
          <p:cNvSpPr txBox="1">
            <a:spLocks/>
          </p:cNvSpPr>
          <p:nvPr/>
        </p:nvSpPr>
        <p:spPr>
          <a:xfrm>
            <a:off x="335360" y="6172988"/>
            <a:ext cx="5251308" cy="268823"/>
          </a:xfrm>
          <a:prstGeom prst="rect">
            <a:avLst/>
          </a:prstGeom>
        </p:spPr>
        <p:txBody>
          <a:bodyPr vert="horz" lIns="91440" tIns="45720" rIns="91440" bIns="45720" rtlCol="0">
            <a:noAutofit/>
          </a:bodyPr>
          <a:lstStyle>
            <a:lvl1pPr marL="180000" marR="0" indent="-180000" algn="l" defTabSz="914400" rtl="0" eaLnBrk="1" fontAlgn="auto" latinLnBrk="0" hangingPunct="1">
              <a:lnSpc>
                <a:spcPct val="100000"/>
              </a:lnSpc>
              <a:spcBef>
                <a:spcPts val="600"/>
              </a:spcBef>
              <a:spcAft>
                <a:spcPts val="0"/>
              </a:spcAft>
              <a:buClr>
                <a:srgbClr val="D40030"/>
              </a:buClr>
              <a:buSzTx/>
              <a:buFont typeface="Wingdings" pitchFamily="2" charset="2"/>
              <a:buChar char="§"/>
              <a:tabLst/>
              <a:defRPr sz="1400" kern="1200" baseline="0">
                <a:solidFill>
                  <a:schemeClr val="tx1"/>
                </a:solidFill>
                <a:latin typeface="+mn-lt"/>
                <a:ea typeface="+mn-ea"/>
                <a:cs typeface="+mn-cs"/>
              </a:defRPr>
            </a:lvl1pPr>
            <a:lvl2pPr marL="36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400" kern="1200" baseline="0">
                <a:solidFill>
                  <a:schemeClr val="tx1"/>
                </a:solidFill>
                <a:latin typeface="+mn-lt"/>
                <a:ea typeface="+mn-ea"/>
                <a:cs typeface="+mn-cs"/>
              </a:defRPr>
            </a:lvl2pPr>
            <a:lvl3pPr marL="54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200" kern="1200" baseline="0">
                <a:solidFill>
                  <a:schemeClr val="tx1"/>
                </a:solidFill>
                <a:latin typeface="+mn-lt"/>
                <a:ea typeface="+mn-ea"/>
                <a:cs typeface="+mn-cs"/>
              </a:defRPr>
            </a:lvl3pPr>
            <a:lvl4pPr marL="72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200" kern="1200" baseline="0">
                <a:solidFill>
                  <a:schemeClr val="tx1"/>
                </a:solidFill>
                <a:latin typeface="+mn-lt"/>
                <a:ea typeface="+mn-ea"/>
                <a:cs typeface="+mn-cs"/>
              </a:defRPr>
            </a:lvl4pPr>
            <a:lvl5pPr marL="90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a:solidFill>
                  <a:schemeClr val="tx1"/>
                </a:solidFill>
                <a:latin typeface="+mn-lt"/>
                <a:ea typeface="+mn-ea"/>
                <a:cs typeface="+mn-cs"/>
              </a:defRPr>
            </a:lvl5pPr>
            <a:lvl6pPr marL="108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baseline="0">
                <a:solidFill>
                  <a:schemeClr val="tx1"/>
                </a:solidFill>
                <a:latin typeface="+mn-lt"/>
                <a:ea typeface="+mn-ea"/>
                <a:cs typeface="+mn-cs"/>
              </a:defRPr>
            </a:lvl6pPr>
            <a:lvl7pPr marL="126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a:solidFill>
                  <a:schemeClr val="tx1"/>
                </a:solidFill>
                <a:latin typeface="+mn-lt"/>
                <a:ea typeface="+mn-ea"/>
                <a:cs typeface="+mn-cs"/>
              </a:defRPr>
            </a:lvl7pPr>
            <a:lvl8pPr marL="144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baseline="0">
                <a:solidFill>
                  <a:schemeClr val="tx1"/>
                </a:solidFill>
                <a:latin typeface="+mn-lt"/>
                <a:ea typeface="+mn-ea"/>
                <a:cs typeface="+mn-cs"/>
              </a:defRPr>
            </a:lvl8pPr>
            <a:lvl9pPr marL="1620000" marR="0" indent="-180000" algn="l" defTabSz="914400" rtl="0" eaLnBrk="1" fontAlgn="auto" latinLnBrk="0" hangingPunct="1">
              <a:lnSpc>
                <a:spcPct val="100000"/>
              </a:lnSpc>
              <a:spcBef>
                <a:spcPts val="600"/>
              </a:spcBef>
              <a:spcAft>
                <a:spcPts val="0"/>
              </a:spcAft>
              <a:buClr>
                <a:srgbClr val="666666"/>
              </a:buClr>
              <a:buSzTx/>
              <a:buFont typeface="Wingdings" panose="05000000000000000000" pitchFamily="2" charset="2"/>
              <a:buChar char="§"/>
              <a:tabLst/>
              <a:defRPr sz="11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D40030"/>
              </a:buClr>
              <a:buSzTx/>
              <a:buFont typeface="Wingdings" pitchFamily="2" charset="2"/>
              <a:buNone/>
              <a:tabLst/>
              <a:defRPr/>
            </a:pPr>
            <a:r>
              <a:rPr kumimoji="0" lang="en-US" sz="800" b="0" i="0" u="none" strike="noStrike" kern="1200" cap="none" spc="0" normalizeH="0" baseline="0" noProof="0" dirty="0">
                <a:ln>
                  <a:noFill/>
                </a:ln>
                <a:solidFill>
                  <a:srgbClr val="404040"/>
                </a:solidFill>
                <a:effectLst/>
                <a:uLnTx/>
                <a:uFillTx/>
                <a:latin typeface="Arial" panose="020B0604020202020204"/>
                <a:ea typeface="+mn-ea"/>
                <a:cs typeface="+mn-cs"/>
              </a:rPr>
              <a:t>Read more: [Link to Success Story Website]</a:t>
            </a:r>
          </a:p>
        </p:txBody>
      </p:sp>
      <p:pic>
        <p:nvPicPr>
          <p:cNvPr id="34" name="Picture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916882" y="1395952"/>
            <a:ext cx="1315661" cy="274097"/>
          </a:xfrm>
          <a:prstGeom prst="rect">
            <a:avLst/>
          </a:prstGeom>
        </p:spPr>
      </p:pic>
      <p:cxnSp>
        <p:nvCxnSpPr>
          <p:cNvPr id="36" name="Straight Connector 35"/>
          <p:cNvCxnSpPr/>
          <p:nvPr/>
        </p:nvCxnSpPr>
        <p:spPr>
          <a:xfrm flipV="1">
            <a:off x="9928331" y="2171431"/>
            <a:ext cx="198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 Placeholder 5"/>
          <p:cNvSpPr txBox="1">
            <a:spLocks/>
          </p:cNvSpPr>
          <p:nvPr/>
        </p:nvSpPr>
        <p:spPr>
          <a:xfrm>
            <a:off x="10446050" y="3787233"/>
            <a:ext cx="1485554" cy="720000"/>
          </a:xfrm>
          <a:prstGeom prst="rect">
            <a:avLst/>
          </a:prstGeom>
        </p:spPr>
        <p:txBody>
          <a:bodyPr vert="horz" lIns="91440" tIns="45720" rIns="91440" bIns="45720" rtlCol="0">
            <a:noAutofit/>
          </a:bodyPr>
          <a:lstStyle>
            <a:lvl1pPr marL="180000" marR="0" indent="-180000" algn="l" defTabSz="914400" rtl="0" eaLnBrk="1" fontAlgn="auto" latinLnBrk="0" hangingPunct="1">
              <a:lnSpc>
                <a:spcPct val="100000"/>
              </a:lnSpc>
              <a:spcBef>
                <a:spcPts val="600"/>
              </a:spcBef>
              <a:spcAft>
                <a:spcPts val="0"/>
              </a:spcAft>
              <a:buClr>
                <a:srgbClr val="D40030"/>
              </a:buClr>
              <a:buSzTx/>
              <a:buFont typeface="Wingdings" pitchFamily="2" charset="2"/>
              <a:buChar char="§"/>
              <a:tabLst/>
              <a:defRPr sz="1400" kern="1200" baseline="0">
                <a:solidFill>
                  <a:schemeClr val="tx1"/>
                </a:solidFill>
                <a:latin typeface="+mn-lt"/>
                <a:ea typeface="+mn-ea"/>
                <a:cs typeface="+mn-cs"/>
              </a:defRPr>
            </a:lvl1pPr>
            <a:lvl2pPr marL="36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400" kern="1200" baseline="0">
                <a:solidFill>
                  <a:schemeClr val="tx1"/>
                </a:solidFill>
                <a:latin typeface="+mn-lt"/>
                <a:ea typeface="+mn-ea"/>
                <a:cs typeface="+mn-cs"/>
              </a:defRPr>
            </a:lvl2pPr>
            <a:lvl3pPr marL="54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200" kern="1200" baseline="0">
                <a:solidFill>
                  <a:schemeClr val="tx1"/>
                </a:solidFill>
                <a:latin typeface="+mn-lt"/>
                <a:ea typeface="+mn-ea"/>
                <a:cs typeface="+mn-cs"/>
              </a:defRPr>
            </a:lvl3pPr>
            <a:lvl4pPr marL="72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200" kern="1200" baseline="0">
                <a:solidFill>
                  <a:schemeClr val="tx1"/>
                </a:solidFill>
                <a:latin typeface="+mn-lt"/>
                <a:ea typeface="+mn-ea"/>
                <a:cs typeface="+mn-cs"/>
              </a:defRPr>
            </a:lvl4pPr>
            <a:lvl5pPr marL="90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a:solidFill>
                  <a:schemeClr val="tx1"/>
                </a:solidFill>
                <a:latin typeface="+mn-lt"/>
                <a:ea typeface="+mn-ea"/>
                <a:cs typeface="+mn-cs"/>
              </a:defRPr>
            </a:lvl5pPr>
            <a:lvl6pPr marL="108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baseline="0">
                <a:solidFill>
                  <a:schemeClr val="tx1"/>
                </a:solidFill>
                <a:latin typeface="+mn-lt"/>
                <a:ea typeface="+mn-ea"/>
                <a:cs typeface="+mn-cs"/>
              </a:defRPr>
            </a:lvl6pPr>
            <a:lvl7pPr marL="126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a:solidFill>
                  <a:schemeClr val="tx1"/>
                </a:solidFill>
                <a:latin typeface="+mn-lt"/>
                <a:ea typeface="+mn-ea"/>
                <a:cs typeface="+mn-cs"/>
              </a:defRPr>
            </a:lvl7pPr>
            <a:lvl8pPr marL="144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baseline="0">
                <a:solidFill>
                  <a:schemeClr val="tx1"/>
                </a:solidFill>
                <a:latin typeface="+mn-lt"/>
                <a:ea typeface="+mn-ea"/>
                <a:cs typeface="+mn-cs"/>
              </a:defRPr>
            </a:lvl8pPr>
            <a:lvl9pPr marL="1620000" marR="0" indent="-180000" algn="l" defTabSz="914400" rtl="0" eaLnBrk="1" fontAlgn="auto" latinLnBrk="0" hangingPunct="1">
              <a:lnSpc>
                <a:spcPct val="100000"/>
              </a:lnSpc>
              <a:spcBef>
                <a:spcPts val="600"/>
              </a:spcBef>
              <a:spcAft>
                <a:spcPts val="0"/>
              </a:spcAft>
              <a:buClr>
                <a:srgbClr val="666666"/>
              </a:buClr>
              <a:buSzTx/>
              <a:buFont typeface="Wingdings" panose="05000000000000000000" pitchFamily="2" charset="2"/>
              <a:buChar char="§"/>
              <a:tabLst/>
              <a:defRPr sz="1100" kern="1200" baseline="0">
                <a:solidFill>
                  <a:schemeClr val="tx1"/>
                </a:solidFill>
                <a:latin typeface="+mn-lt"/>
                <a:ea typeface="+mn-ea"/>
                <a:cs typeface="+mn-cs"/>
              </a:defRPr>
            </a:lvl9pPr>
          </a:lstStyle>
          <a:p>
            <a:pPr marL="0" lvl="0" indent="0">
              <a:buNone/>
              <a:defRPr/>
            </a:pPr>
            <a:r>
              <a:rPr lang="en-US" b="1" dirty="0">
                <a:solidFill>
                  <a:srgbClr val="000000"/>
                </a:solidFill>
              </a:rPr>
              <a:t>Go-Live</a:t>
            </a:r>
          </a:p>
          <a:p>
            <a:pPr marL="0" lvl="0" indent="0">
              <a:buNone/>
              <a:defRPr/>
            </a:pPr>
            <a:r>
              <a:rPr lang="en-GB" sz="1000" dirty="0">
                <a:solidFill>
                  <a:srgbClr val="000000"/>
                </a:solidFill>
              </a:rPr>
              <a:t>March 2020</a:t>
            </a:r>
            <a:endParaRPr lang="en-US" sz="1000" b="1" dirty="0">
              <a:solidFill>
                <a:srgbClr val="000000"/>
              </a:solidFill>
            </a:endParaRPr>
          </a:p>
        </p:txBody>
      </p:sp>
      <p:sp>
        <p:nvSpPr>
          <p:cNvPr id="38" name="Text Placeholder 5"/>
          <p:cNvSpPr txBox="1">
            <a:spLocks/>
          </p:cNvSpPr>
          <p:nvPr/>
        </p:nvSpPr>
        <p:spPr>
          <a:xfrm>
            <a:off x="10451438" y="2472062"/>
            <a:ext cx="1572022" cy="1335917"/>
          </a:xfrm>
          <a:prstGeom prst="rect">
            <a:avLst/>
          </a:prstGeom>
        </p:spPr>
        <p:txBody>
          <a:bodyPr vert="horz" lIns="91440" tIns="45720" rIns="91440" bIns="45720" rtlCol="0">
            <a:noAutofit/>
          </a:bodyPr>
          <a:lstStyle>
            <a:lvl1pPr marL="180000" marR="0" indent="-180000" algn="l" defTabSz="914400" rtl="0" eaLnBrk="1" fontAlgn="auto" latinLnBrk="0" hangingPunct="1">
              <a:lnSpc>
                <a:spcPct val="100000"/>
              </a:lnSpc>
              <a:spcBef>
                <a:spcPts val="600"/>
              </a:spcBef>
              <a:spcAft>
                <a:spcPts val="0"/>
              </a:spcAft>
              <a:buClr>
                <a:srgbClr val="D40030"/>
              </a:buClr>
              <a:buSzTx/>
              <a:buFont typeface="Wingdings" pitchFamily="2" charset="2"/>
              <a:buChar char="§"/>
              <a:tabLst/>
              <a:defRPr sz="1400" kern="1200" baseline="0">
                <a:solidFill>
                  <a:schemeClr val="tx1"/>
                </a:solidFill>
                <a:latin typeface="+mn-lt"/>
                <a:ea typeface="+mn-ea"/>
                <a:cs typeface="+mn-cs"/>
              </a:defRPr>
            </a:lvl1pPr>
            <a:lvl2pPr marL="36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400" kern="1200" baseline="0">
                <a:solidFill>
                  <a:schemeClr val="tx1"/>
                </a:solidFill>
                <a:latin typeface="+mn-lt"/>
                <a:ea typeface="+mn-ea"/>
                <a:cs typeface="+mn-cs"/>
              </a:defRPr>
            </a:lvl2pPr>
            <a:lvl3pPr marL="54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200" kern="1200" baseline="0">
                <a:solidFill>
                  <a:schemeClr val="tx1"/>
                </a:solidFill>
                <a:latin typeface="+mn-lt"/>
                <a:ea typeface="+mn-ea"/>
                <a:cs typeface="+mn-cs"/>
              </a:defRPr>
            </a:lvl3pPr>
            <a:lvl4pPr marL="72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200" kern="1200" baseline="0">
                <a:solidFill>
                  <a:schemeClr val="tx1"/>
                </a:solidFill>
                <a:latin typeface="+mn-lt"/>
                <a:ea typeface="+mn-ea"/>
                <a:cs typeface="+mn-cs"/>
              </a:defRPr>
            </a:lvl4pPr>
            <a:lvl5pPr marL="90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a:solidFill>
                  <a:schemeClr val="tx1"/>
                </a:solidFill>
                <a:latin typeface="+mn-lt"/>
                <a:ea typeface="+mn-ea"/>
                <a:cs typeface="+mn-cs"/>
              </a:defRPr>
            </a:lvl5pPr>
            <a:lvl6pPr marL="108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baseline="0">
                <a:solidFill>
                  <a:schemeClr val="tx1"/>
                </a:solidFill>
                <a:latin typeface="+mn-lt"/>
                <a:ea typeface="+mn-ea"/>
                <a:cs typeface="+mn-cs"/>
              </a:defRPr>
            </a:lvl6pPr>
            <a:lvl7pPr marL="126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a:solidFill>
                  <a:schemeClr val="tx1"/>
                </a:solidFill>
                <a:latin typeface="+mn-lt"/>
                <a:ea typeface="+mn-ea"/>
                <a:cs typeface="+mn-cs"/>
              </a:defRPr>
            </a:lvl7pPr>
            <a:lvl8pPr marL="144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baseline="0">
                <a:solidFill>
                  <a:schemeClr val="tx1"/>
                </a:solidFill>
                <a:latin typeface="+mn-lt"/>
                <a:ea typeface="+mn-ea"/>
                <a:cs typeface="+mn-cs"/>
              </a:defRPr>
            </a:lvl8pPr>
            <a:lvl9pPr marL="1620000" marR="0" indent="-180000" algn="l" defTabSz="914400" rtl="0" eaLnBrk="1" fontAlgn="auto" latinLnBrk="0" hangingPunct="1">
              <a:lnSpc>
                <a:spcPct val="100000"/>
              </a:lnSpc>
              <a:spcBef>
                <a:spcPts val="600"/>
              </a:spcBef>
              <a:spcAft>
                <a:spcPts val="0"/>
              </a:spcAft>
              <a:buClr>
                <a:srgbClr val="666666"/>
              </a:buClr>
              <a:buSzTx/>
              <a:buFont typeface="Wingdings" panose="05000000000000000000" pitchFamily="2" charset="2"/>
              <a:buChar char="§"/>
              <a:tabLst/>
              <a:defRPr sz="1100" kern="1200" baseline="0">
                <a:solidFill>
                  <a:schemeClr val="tx1"/>
                </a:solidFill>
                <a:latin typeface="+mn-lt"/>
                <a:ea typeface="+mn-ea"/>
                <a:cs typeface="+mn-cs"/>
              </a:defRPr>
            </a:lvl9pPr>
          </a:lstStyle>
          <a:p>
            <a:pPr marL="0" lvl="0" indent="0">
              <a:buNone/>
              <a:defRPr/>
            </a:pPr>
            <a:r>
              <a:rPr lang="en-GB" b="1" dirty="0" smtClean="0"/>
              <a:t>Multi-Country Roll-out</a:t>
            </a:r>
          </a:p>
          <a:p>
            <a:pPr marL="0" lvl="0" indent="0">
              <a:buNone/>
              <a:defRPr/>
            </a:pPr>
            <a:r>
              <a:rPr lang="en-GB" sz="1000" dirty="0" smtClean="0">
                <a:solidFill>
                  <a:srgbClr val="000000"/>
                </a:solidFill>
              </a:rPr>
              <a:t>The solution has been rolled out to 13 </a:t>
            </a:r>
            <a:r>
              <a:rPr lang="en-GB" sz="1000" dirty="0">
                <a:solidFill>
                  <a:srgbClr val="000000"/>
                </a:solidFill>
              </a:rPr>
              <a:t>countries in Europe including UKI</a:t>
            </a:r>
          </a:p>
        </p:txBody>
      </p:sp>
      <p:sp>
        <p:nvSpPr>
          <p:cNvPr id="60" name="Text Placeholder 5"/>
          <p:cNvSpPr txBox="1">
            <a:spLocks/>
          </p:cNvSpPr>
          <p:nvPr/>
        </p:nvSpPr>
        <p:spPr>
          <a:xfrm>
            <a:off x="10446050" y="4612225"/>
            <a:ext cx="1485554" cy="720000"/>
          </a:xfrm>
          <a:prstGeom prst="rect">
            <a:avLst/>
          </a:prstGeom>
        </p:spPr>
        <p:txBody>
          <a:bodyPr vert="horz" lIns="91440" tIns="45720" rIns="91440" bIns="45720" rtlCol="0">
            <a:noAutofit/>
          </a:bodyPr>
          <a:lstStyle>
            <a:lvl1pPr marL="180000" marR="0" indent="-180000" algn="l" defTabSz="914400" rtl="0" eaLnBrk="1" fontAlgn="auto" latinLnBrk="0" hangingPunct="1">
              <a:lnSpc>
                <a:spcPct val="100000"/>
              </a:lnSpc>
              <a:spcBef>
                <a:spcPts val="600"/>
              </a:spcBef>
              <a:spcAft>
                <a:spcPts val="0"/>
              </a:spcAft>
              <a:buClr>
                <a:srgbClr val="D40030"/>
              </a:buClr>
              <a:buSzTx/>
              <a:buFont typeface="Wingdings" pitchFamily="2" charset="2"/>
              <a:buChar char="§"/>
              <a:tabLst/>
              <a:defRPr sz="1400" kern="1200" baseline="0">
                <a:solidFill>
                  <a:schemeClr val="tx1"/>
                </a:solidFill>
                <a:latin typeface="+mn-lt"/>
                <a:ea typeface="+mn-ea"/>
                <a:cs typeface="+mn-cs"/>
              </a:defRPr>
            </a:lvl1pPr>
            <a:lvl2pPr marL="36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400" kern="1200" baseline="0">
                <a:solidFill>
                  <a:schemeClr val="tx1"/>
                </a:solidFill>
                <a:latin typeface="+mn-lt"/>
                <a:ea typeface="+mn-ea"/>
                <a:cs typeface="+mn-cs"/>
              </a:defRPr>
            </a:lvl2pPr>
            <a:lvl3pPr marL="54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200" kern="1200" baseline="0">
                <a:solidFill>
                  <a:schemeClr val="tx1"/>
                </a:solidFill>
                <a:latin typeface="+mn-lt"/>
                <a:ea typeface="+mn-ea"/>
                <a:cs typeface="+mn-cs"/>
              </a:defRPr>
            </a:lvl3pPr>
            <a:lvl4pPr marL="72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200" kern="1200" baseline="0">
                <a:solidFill>
                  <a:schemeClr val="tx1"/>
                </a:solidFill>
                <a:latin typeface="+mn-lt"/>
                <a:ea typeface="+mn-ea"/>
                <a:cs typeface="+mn-cs"/>
              </a:defRPr>
            </a:lvl4pPr>
            <a:lvl5pPr marL="90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a:solidFill>
                  <a:schemeClr val="tx1"/>
                </a:solidFill>
                <a:latin typeface="+mn-lt"/>
                <a:ea typeface="+mn-ea"/>
                <a:cs typeface="+mn-cs"/>
              </a:defRPr>
            </a:lvl5pPr>
            <a:lvl6pPr marL="108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baseline="0">
                <a:solidFill>
                  <a:schemeClr val="tx1"/>
                </a:solidFill>
                <a:latin typeface="+mn-lt"/>
                <a:ea typeface="+mn-ea"/>
                <a:cs typeface="+mn-cs"/>
              </a:defRPr>
            </a:lvl6pPr>
            <a:lvl7pPr marL="126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a:solidFill>
                  <a:schemeClr val="tx1"/>
                </a:solidFill>
                <a:latin typeface="+mn-lt"/>
                <a:ea typeface="+mn-ea"/>
                <a:cs typeface="+mn-cs"/>
              </a:defRPr>
            </a:lvl7pPr>
            <a:lvl8pPr marL="1440000" marR="0" indent="-180000" algn="l" defTabSz="914400" rtl="0" eaLnBrk="1" fontAlgn="auto" latinLnBrk="0" hangingPunct="1">
              <a:lnSpc>
                <a:spcPct val="100000"/>
              </a:lnSpc>
              <a:spcBef>
                <a:spcPts val="600"/>
              </a:spcBef>
              <a:spcAft>
                <a:spcPts val="0"/>
              </a:spcAft>
              <a:buClr>
                <a:srgbClr val="666666"/>
              </a:buClr>
              <a:buSzTx/>
              <a:buFont typeface="Wingdings" pitchFamily="2" charset="2"/>
              <a:buChar char="§"/>
              <a:tabLst/>
              <a:defRPr sz="1100" kern="1200" baseline="0">
                <a:solidFill>
                  <a:schemeClr val="tx1"/>
                </a:solidFill>
                <a:latin typeface="+mn-lt"/>
                <a:ea typeface="+mn-ea"/>
                <a:cs typeface="+mn-cs"/>
              </a:defRPr>
            </a:lvl8pPr>
            <a:lvl9pPr marL="1620000" marR="0" indent="-180000" algn="l" defTabSz="914400" rtl="0" eaLnBrk="1" fontAlgn="auto" latinLnBrk="0" hangingPunct="1">
              <a:lnSpc>
                <a:spcPct val="100000"/>
              </a:lnSpc>
              <a:spcBef>
                <a:spcPts val="600"/>
              </a:spcBef>
              <a:spcAft>
                <a:spcPts val="0"/>
              </a:spcAft>
              <a:buClr>
                <a:srgbClr val="666666"/>
              </a:buClr>
              <a:buSzTx/>
              <a:buFont typeface="Wingdings" panose="05000000000000000000" pitchFamily="2" charset="2"/>
              <a:buChar char="§"/>
              <a:tabLst/>
              <a:defRPr sz="1100" kern="1200" baseline="0">
                <a:solidFill>
                  <a:schemeClr val="tx1"/>
                </a:solidFill>
                <a:latin typeface="+mn-lt"/>
                <a:ea typeface="+mn-ea"/>
                <a:cs typeface="+mn-cs"/>
              </a:defRPr>
            </a:lvl9pPr>
          </a:lstStyle>
          <a:p>
            <a:pPr marL="0" lvl="0" indent="0">
              <a:buNone/>
              <a:defRPr/>
            </a:pPr>
            <a:r>
              <a:rPr lang="en-US" b="1" dirty="0">
                <a:solidFill>
                  <a:srgbClr val="000000"/>
                </a:solidFill>
              </a:rPr>
              <a:t>Reward &amp; Recognition</a:t>
            </a:r>
          </a:p>
          <a:p>
            <a:pPr marL="0" lvl="0" indent="0">
              <a:buNone/>
              <a:defRPr/>
            </a:pPr>
            <a:r>
              <a:rPr lang="en-GB" sz="1000" dirty="0">
                <a:solidFill>
                  <a:srgbClr val="000000"/>
                </a:solidFill>
              </a:rPr>
              <a:t>A strategic compensation programme that improves individual and business performance</a:t>
            </a:r>
            <a:endParaRPr lang="en-US" sz="1000" b="1" dirty="0">
              <a:solidFill>
                <a:srgbClr val="000000"/>
              </a:solidFill>
            </a:endParaRPr>
          </a:p>
        </p:txBody>
      </p:sp>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47156" y="2519039"/>
            <a:ext cx="492748" cy="493891"/>
          </a:xfrm>
          <a:prstGeom prst="rect">
            <a:avLst/>
          </a:prstGeom>
        </p:spPr>
      </p:pic>
    </p:spTree>
    <p:extLst>
      <p:ext uri="{BB962C8B-B14F-4D97-AF65-F5344CB8AC3E}">
        <p14:creationId xmlns:p14="http://schemas.microsoft.com/office/powerpoint/2010/main" val="371985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srcRect l="10176" t="14483" r="10263" b="5673"/>
          <a:stretch/>
        </p:blipFill>
        <p:spPr>
          <a:xfrm>
            <a:off x="0" y="0"/>
            <a:ext cx="12184152" cy="6877933"/>
          </a:xfrm>
          <a:prstGeom prst="rect">
            <a:avLst/>
          </a:prstGeom>
        </p:spPr>
      </p:pic>
      <p:sp>
        <p:nvSpPr>
          <p:cNvPr id="23" name="Rechteck 22"/>
          <p:cNvSpPr/>
          <p:nvPr/>
        </p:nvSpPr>
        <p:spPr>
          <a:xfrm>
            <a:off x="-16790" y="0"/>
            <a:ext cx="12208790" cy="1884060"/>
          </a:xfrm>
          <a:prstGeom prst="rect">
            <a:avLst/>
          </a:prstGeom>
          <a:gradFill>
            <a:gsLst>
              <a:gs pos="0">
                <a:schemeClr val="bg1">
                  <a:alpha val="85000"/>
                </a:schemeClr>
              </a:gs>
              <a:gs pos="40000">
                <a:schemeClr val="bg1">
                  <a:alpha val="5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de-DE" sz="1400" b="0" i="0" u="none" strike="noStrike" kern="1200" cap="none" spc="0" normalizeH="0" baseline="0" noProof="0" dirty="0">
              <a:ln>
                <a:noFill/>
              </a:ln>
              <a:solidFill>
                <a:srgbClr val="FFFFFF"/>
              </a:solidFill>
              <a:effectLst/>
              <a:uLnTx/>
              <a:uFillTx/>
              <a:latin typeface="Verdana"/>
              <a:ea typeface="+mn-ea"/>
              <a:cs typeface="+mn-cs"/>
            </a:endParaRPr>
          </a:p>
        </p:txBody>
      </p:sp>
      <p:sp>
        <p:nvSpPr>
          <p:cNvPr id="16" name="Rechteck 16"/>
          <p:cNvSpPr/>
          <p:nvPr/>
        </p:nvSpPr>
        <p:spPr>
          <a:xfrm flipH="1">
            <a:off x="8159551" y="1070669"/>
            <a:ext cx="3531996" cy="5292725"/>
          </a:xfrm>
          <a:custGeom>
            <a:avLst/>
            <a:gdLst>
              <a:gd name="connsiteX0" fmla="*/ 0 w 2692400"/>
              <a:gd name="connsiteY0" fmla="*/ 0 h 5292725"/>
              <a:gd name="connsiteX1" fmla="*/ 2692400 w 2692400"/>
              <a:gd name="connsiteY1" fmla="*/ 0 h 5292725"/>
              <a:gd name="connsiteX2" fmla="*/ 2692400 w 2692400"/>
              <a:gd name="connsiteY2" fmla="*/ 5292725 h 5292725"/>
              <a:gd name="connsiteX3" fmla="*/ 0 w 2692400"/>
              <a:gd name="connsiteY3" fmla="*/ 5292725 h 5292725"/>
              <a:gd name="connsiteX4" fmla="*/ 0 w 2692400"/>
              <a:gd name="connsiteY4" fmla="*/ 0 h 5292725"/>
              <a:gd name="connsiteX0" fmla="*/ 0 w 2705100"/>
              <a:gd name="connsiteY0" fmla="*/ 0 h 5292725"/>
              <a:gd name="connsiteX1" fmla="*/ 2705100 w 2705100"/>
              <a:gd name="connsiteY1" fmla="*/ 1327150 h 5292725"/>
              <a:gd name="connsiteX2" fmla="*/ 2692400 w 2705100"/>
              <a:gd name="connsiteY2" fmla="*/ 5292725 h 5292725"/>
              <a:gd name="connsiteX3" fmla="*/ 0 w 2705100"/>
              <a:gd name="connsiteY3" fmla="*/ 5292725 h 5292725"/>
              <a:gd name="connsiteX4" fmla="*/ 0 w 2705100"/>
              <a:gd name="connsiteY4" fmla="*/ 0 h 5292725"/>
              <a:gd name="connsiteX0" fmla="*/ 0 w 2698750"/>
              <a:gd name="connsiteY0" fmla="*/ 0 h 5292725"/>
              <a:gd name="connsiteX1" fmla="*/ 2698750 w 2698750"/>
              <a:gd name="connsiteY1" fmla="*/ 927100 h 5292725"/>
              <a:gd name="connsiteX2" fmla="*/ 2692400 w 2698750"/>
              <a:gd name="connsiteY2" fmla="*/ 5292725 h 5292725"/>
              <a:gd name="connsiteX3" fmla="*/ 0 w 2698750"/>
              <a:gd name="connsiteY3" fmla="*/ 5292725 h 5292725"/>
              <a:gd name="connsiteX4" fmla="*/ 0 w 2698750"/>
              <a:gd name="connsiteY4" fmla="*/ 0 h 5292725"/>
              <a:gd name="connsiteX0" fmla="*/ 0 w 2698750"/>
              <a:gd name="connsiteY0" fmla="*/ 0 h 5292725"/>
              <a:gd name="connsiteX1" fmla="*/ 2698750 w 2698750"/>
              <a:gd name="connsiteY1" fmla="*/ 927100 h 5292725"/>
              <a:gd name="connsiteX2" fmla="*/ 2692400 w 2698750"/>
              <a:gd name="connsiteY2" fmla="*/ 5292725 h 5292725"/>
              <a:gd name="connsiteX3" fmla="*/ 0 w 2698750"/>
              <a:gd name="connsiteY3" fmla="*/ 4029075 h 5292725"/>
              <a:gd name="connsiteX4" fmla="*/ 0 w 2698750"/>
              <a:gd name="connsiteY4" fmla="*/ 0 h 5292725"/>
              <a:gd name="connsiteX0" fmla="*/ 0 w 2698750"/>
              <a:gd name="connsiteY0" fmla="*/ 0 h 5292725"/>
              <a:gd name="connsiteX1" fmla="*/ 2698750 w 2698750"/>
              <a:gd name="connsiteY1" fmla="*/ 927100 h 5292725"/>
              <a:gd name="connsiteX2" fmla="*/ 2692400 w 2698750"/>
              <a:gd name="connsiteY2" fmla="*/ 5292725 h 5292725"/>
              <a:gd name="connsiteX3" fmla="*/ 0 w 2698750"/>
              <a:gd name="connsiteY3" fmla="*/ 4346575 h 5292725"/>
              <a:gd name="connsiteX4" fmla="*/ 0 w 2698750"/>
              <a:gd name="connsiteY4" fmla="*/ 0 h 529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8750" h="5292725">
                <a:moveTo>
                  <a:pt x="0" y="0"/>
                </a:moveTo>
                <a:lnTo>
                  <a:pt x="2698750" y="927100"/>
                </a:lnTo>
                <a:cubicBezTo>
                  <a:pt x="2694517" y="2248958"/>
                  <a:pt x="2696633" y="3970867"/>
                  <a:pt x="2692400" y="5292725"/>
                </a:cubicBezTo>
                <a:lnTo>
                  <a:pt x="0" y="4346575"/>
                </a:lnTo>
                <a:lnTo>
                  <a:pt x="0" y="0"/>
                </a:lnTo>
                <a:close/>
              </a:path>
            </a:pathLst>
          </a:cu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de-DE" sz="1400" b="0" i="0" u="none" strike="noStrike" kern="1200" cap="none" spc="0" normalizeH="0" baseline="0" noProof="0" dirty="0">
              <a:ln>
                <a:noFill/>
              </a:ln>
              <a:solidFill>
                <a:srgbClr val="FFFFFF"/>
              </a:solidFill>
              <a:effectLst/>
              <a:uLnTx/>
              <a:uFillTx/>
              <a:latin typeface="Verdana"/>
              <a:ea typeface="+mn-ea"/>
              <a:cs typeface="+mn-cs"/>
            </a:endParaRPr>
          </a:p>
        </p:txBody>
      </p:sp>
      <p:sp>
        <p:nvSpPr>
          <p:cNvPr id="20" name="Foliennummernplatzhalter 4"/>
          <p:cNvSpPr txBox="1">
            <a:spLocks/>
          </p:cNvSpPr>
          <p:nvPr/>
        </p:nvSpPr>
        <p:spPr>
          <a:xfrm>
            <a:off x="11702665" y="-2325"/>
            <a:ext cx="487536" cy="360000"/>
          </a:xfrm>
          <a:prstGeom prst="rect">
            <a:avLst/>
          </a:prstGeom>
        </p:spPr>
        <p:txBody>
          <a:bodyPr vert="horz" lIns="91440" tIns="45720" rIns="91440" bIns="45720" rtlCol="0" anchor="ctr"/>
          <a:lstStyle>
            <a:defPPr>
              <a:defRPr lang="de-DE"/>
            </a:defPPr>
            <a:lvl1pPr marL="0" algn="r" defTabSz="914400" rtl="0" eaLnBrk="1" latinLnBrk="0" hangingPunct="1">
              <a:defRPr sz="9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85C9F5E-FF0D-446A-864E-0CC794BABE4A}" type="slidenum">
              <a:rPr kumimoji="0" lang="en-US" sz="900" b="0" i="0" u="none" strike="noStrike" kern="1200" cap="none" spc="0" normalizeH="0" baseline="0" noProof="0" smtClean="0">
                <a:ln>
                  <a:noFill/>
                </a:ln>
                <a:solidFill>
                  <a:srgbClr val="FFFFFF"/>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FFFFFF"/>
              </a:solidFill>
              <a:effectLst/>
              <a:uLnTx/>
              <a:uFillTx/>
              <a:latin typeface="Verdana"/>
              <a:ea typeface="+mn-ea"/>
              <a:cs typeface="+mn-cs"/>
            </a:endParaRPr>
          </a:p>
        </p:txBody>
      </p:sp>
      <p:sp>
        <p:nvSpPr>
          <p:cNvPr id="38" name="Textplatzhalter 1"/>
          <p:cNvSpPr>
            <a:spLocks noGrp="1"/>
          </p:cNvSpPr>
          <p:nvPr>
            <p:ph type="body" sz="quarter" idx="10"/>
          </p:nvPr>
        </p:nvSpPr>
        <p:spPr>
          <a:xfrm>
            <a:off x="8313489" y="2218833"/>
            <a:ext cx="3305855" cy="3092075"/>
          </a:xfrm>
        </p:spPr>
        <p:txBody>
          <a:bodyPr wrap="square" anchor="t">
            <a:noAutofit/>
          </a:bodyPr>
          <a:lstStyle/>
          <a:p>
            <a:pPr>
              <a:lnSpc>
                <a:spcPct val="100000"/>
              </a:lnSpc>
              <a:tabLst>
                <a:tab pos="444500" algn="l"/>
              </a:tabLst>
            </a:pPr>
            <a:r>
              <a:rPr lang="en-US" sz="1400" i="1" dirty="0">
                <a:solidFill>
                  <a:schemeClr val="bg1"/>
                </a:solidFill>
              </a:rPr>
              <a:t>	</a:t>
            </a:r>
            <a:r>
              <a:rPr lang="en-GB" sz="1400" i="1" dirty="0">
                <a:solidFill>
                  <a:schemeClr val="bg1"/>
                </a:solidFill>
              </a:rPr>
              <a:t>The close collaboration and 	teamwork between itelligence and Mercury enabled us to deliver the HR project on time and within budget. The itelligence team’s responsiveness and reaction speed was an important factor so a heartfelt thank you for your efforts on this project.”</a:t>
            </a:r>
          </a:p>
          <a:p>
            <a:pPr>
              <a:lnSpc>
                <a:spcPct val="100000"/>
              </a:lnSpc>
              <a:tabLst>
                <a:tab pos="444500" algn="l"/>
              </a:tabLst>
            </a:pPr>
            <a:endParaRPr lang="en-GB" sz="1400" i="1" dirty="0">
              <a:solidFill>
                <a:schemeClr val="bg1"/>
              </a:solidFill>
            </a:endParaRPr>
          </a:p>
          <a:p>
            <a:pPr>
              <a:lnSpc>
                <a:spcPct val="100000"/>
              </a:lnSpc>
              <a:tabLst>
                <a:tab pos="444500" algn="l"/>
              </a:tabLst>
            </a:pPr>
            <a:r>
              <a:rPr lang="en-US" sz="1600" dirty="0">
                <a:solidFill>
                  <a:schemeClr val="bg1"/>
                </a:solidFill>
              </a:rPr>
              <a:t/>
            </a:r>
            <a:br>
              <a:rPr lang="en-US" sz="1600" dirty="0">
                <a:solidFill>
                  <a:schemeClr val="bg1"/>
                </a:solidFill>
              </a:rPr>
            </a:br>
            <a:r>
              <a:rPr lang="en-GB" sz="1200" dirty="0">
                <a:solidFill>
                  <a:schemeClr val="bg1"/>
                </a:solidFill>
              </a:rPr>
              <a:t>Ann Garbutt</a:t>
            </a:r>
          </a:p>
          <a:p>
            <a:pPr>
              <a:lnSpc>
                <a:spcPct val="100000"/>
              </a:lnSpc>
              <a:tabLst>
                <a:tab pos="444500" algn="l"/>
              </a:tabLst>
            </a:pPr>
            <a:r>
              <a:rPr lang="en-GB" sz="1200" dirty="0">
                <a:solidFill>
                  <a:schemeClr val="bg1"/>
                </a:solidFill>
              </a:rPr>
              <a:t>Global People Director</a:t>
            </a:r>
          </a:p>
          <a:p>
            <a:pPr>
              <a:lnSpc>
                <a:spcPct val="100000"/>
              </a:lnSpc>
              <a:tabLst>
                <a:tab pos="444500" algn="l"/>
              </a:tabLst>
            </a:pPr>
            <a:r>
              <a:rPr lang="en-GB" sz="1200" dirty="0">
                <a:solidFill>
                  <a:schemeClr val="bg1"/>
                </a:solidFill>
              </a:rPr>
              <a:t>Mercury Engineering</a:t>
            </a:r>
          </a:p>
        </p:txBody>
      </p:sp>
      <p:grpSp>
        <p:nvGrpSpPr>
          <p:cNvPr id="30" name="Group 4"/>
          <p:cNvGrpSpPr>
            <a:grpSpLocks/>
          </p:cNvGrpSpPr>
          <p:nvPr/>
        </p:nvGrpSpPr>
        <p:grpSpPr bwMode="auto">
          <a:xfrm>
            <a:off x="8417378" y="2295161"/>
            <a:ext cx="360000" cy="360000"/>
            <a:chOff x="3468" y="1337"/>
            <a:chExt cx="278" cy="289"/>
          </a:xfrm>
        </p:grpSpPr>
        <p:sp>
          <p:nvSpPr>
            <p:cNvPr id="32" name="AutoShape 3"/>
            <p:cNvSpPr>
              <a:spLocks noChangeAspect="1" noChangeArrowheads="1" noTextEdit="1"/>
            </p:cNvSpPr>
            <p:nvPr/>
          </p:nvSpPr>
          <p:spPr bwMode="auto">
            <a:xfrm>
              <a:off x="3468" y="1337"/>
              <a:ext cx="27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Verdana"/>
                <a:ea typeface="+mn-ea"/>
                <a:cs typeface="+mn-cs"/>
              </a:endParaRPr>
            </a:p>
          </p:txBody>
        </p:sp>
        <p:sp>
          <p:nvSpPr>
            <p:cNvPr id="33" name="Rectangle 5"/>
            <p:cNvSpPr>
              <a:spLocks noChangeArrowheads="1"/>
            </p:cNvSpPr>
            <p:nvPr/>
          </p:nvSpPr>
          <p:spPr bwMode="auto">
            <a:xfrm>
              <a:off x="3468" y="1337"/>
              <a:ext cx="278" cy="2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Verdana"/>
                <a:ea typeface="+mn-ea"/>
                <a:cs typeface="+mn-cs"/>
              </a:endParaRPr>
            </a:p>
          </p:txBody>
        </p:sp>
        <p:sp>
          <p:nvSpPr>
            <p:cNvPr id="34" name="Freeform 6"/>
            <p:cNvSpPr>
              <a:spLocks/>
            </p:cNvSpPr>
            <p:nvPr/>
          </p:nvSpPr>
          <p:spPr bwMode="auto">
            <a:xfrm>
              <a:off x="3624" y="1415"/>
              <a:ext cx="52" cy="133"/>
            </a:xfrm>
            <a:custGeom>
              <a:avLst/>
              <a:gdLst>
                <a:gd name="T0" fmla="*/ 0 w 52"/>
                <a:gd name="T1" fmla="*/ 0 h 133"/>
                <a:gd name="T2" fmla="*/ 0 w 52"/>
                <a:gd name="T3" fmla="*/ 133 h 133"/>
                <a:gd name="T4" fmla="*/ 52 w 52"/>
                <a:gd name="T5" fmla="*/ 113 h 133"/>
                <a:gd name="T6" fmla="*/ 52 w 52"/>
                <a:gd name="T7" fmla="*/ 0 h 133"/>
                <a:gd name="T8" fmla="*/ 0 w 52"/>
                <a:gd name="T9" fmla="*/ 0 h 133"/>
              </a:gdLst>
              <a:ahLst/>
              <a:cxnLst>
                <a:cxn ang="0">
                  <a:pos x="T0" y="T1"/>
                </a:cxn>
                <a:cxn ang="0">
                  <a:pos x="T2" y="T3"/>
                </a:cxn>
                <a:cxn ang="0">
                  <a:pos x="T4" y="T5"/>
                </a:cxn>
                <a:cxn ang="0">
                  <a:pos x="T6" y="T7"/>
                </a:cxn>
                <a:cxn ang="0">
                  <a:pos x="T8" y="T9"/>
                </a:cxn>
              </a:cxnLst>
              <a:rect l="0" t="0" r="r" b="b"/>
              <a:pathLst>
                <a:path w="52" h="133">
                  <a:moveTo>
                    <a:pt x="0" y="0"/>
                  </a:moveTo>
                  <a:lnTo>
                    <a:pt x="0" y="133"/>
                  </a:lnTo>
                  <a:lnTo>
                    <a:pt x="52" y="113"/>
                  </a:lnTo>
                  <a:lnTo>
                    <a:pt x="52" y="0"/>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Verdana"/>
                <a:ea typeface="+mn-ea"/>
                <a:cs typeface="+mn-cs"/>
              </a:endParaRPr>
            </a:p>
          </p:txBody>
        </p:sp>
        <p:sp>
          <p:nvSpPr>
            <p:cNvPr id="36" name="Freeform 7"/>
            <p:cNvSpPr>
              <a:spLocks/>
            </p:cNvSpPr>
            <p:nvPr/>
          </p:nvSpPr>
          <p:spPr bwMode="auto">
            <a:xfrm>
              <a:off x="3538" y="1415"/>
              <a:ext cx="52" cy="133"/>
            </a:xfrm>
            <a:custGeom>
              <a:avLst/>
              <a:gdLst>
                <a:gd name="T0" fmla="*/ 0 w 52"/>
                <a:gd name="T1" fmla="*/ 0 h 133"/>
                <a:gd name="T2" fmla="*/ 0 w 52"/>
                <a:gd name="T3" fmla="*/ 133 h 133"/>
                <a:gd name="T4" fmla="*/ 52 w 52"/>
                <a:gd name="T5" fmla="*/ 113 h 133"/>
                <a:gd name="T6" fmla="*/ 52 w 52"/>
                <a:gd name="T7" fmla="*/ 0 h 133"/>
                <a:gd name="T8" fmla="*/ 0 w 52"/>
                <a:gd name="T9" fmla="*/ 0 h 133"/>
              </a:gdLst>
              <a:ahLst/>
              <a:cxnLst>
                <a:cxn ang="0">
                  <a:pos x="T0" y="T1"/>
                </a:cxn>
                <a:cxn ang="0">
                  <a:pos x="T2" y="T3"/>
                </a:cxn>
                <a:cxn ang="0">
                  <a:pos x="T4" y="T5"/>
                </a:cxn>
                <a:cxn ang="0">
                  <a:pos x="T6" y="T7"/>
                </a:cxn>
                <a:cxn ang="0">
                  <a:pos x="T8" y="T9"/>
                </a:cxn>
              </a:cxnLst>
              <a:rect l="0" t="0" r="r" b="b"/>
              <a:pathLst>
                <a:path w="52" h="133">
                  <a:moveTo>
                    <a:pt x="0" y="0"/>
                  </a:moveTo>
                  <a:lnTo>
                    <a:pt x="0" y="133"/>
                  </a:lnTo>
                  <a:lnTo>
                    <a:pt x="52" y="113"/>
                  </a:lnTo>
                  <a:lnTo>
                    <a:pt x="52" y="0"/>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Verdana"/>
                <a:ea typeface="+mn-ea"/>
                <a:cs typeface="+mn-cs"/>
              </a:endParaRPr>
            </a:p>
          </p:txBody>
        </p:sp>
      </p:grpSp>
      <p:sp>
        <p:nvSpPr>
          <p:cNvPr id="22" name="Datumsplatzhalter 7"/>
          <p:cNvSpPr txBox="1">
            <a:spLocks/>
          </p:cNvSpPr>
          <p:nvPr/>
        </p:nvSpPr>
        <p:spPr>
          <a:xfrm rot="16200000">
            <a:off x="11723356" y="6397203"/>
            <a:ext cx="734392" cy="187200"/>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FFFFFF">
                  <a:lumMod val="65000"/>
                </a:srgbClr>
              </a:solidFill>
              <a:effectLst/>
              <a:uLnTx/>
              <a:uFillTx/>
              <a:latin typeface="Verdana"/>
              <a:ea typeface="+mn-ea"/>
              <a:cs typeface="+mn-cs"/>
            </a:endParaRPr>
          </a:p>
        </p:txBody>
      </p:sp>
      <p:sp>
        <p:nvSpPr>
          <p:cNvPr id="25" name="Fußzeilenplatzhalter 8"/>
          <p:cNvSpPr>
            <a:spLocks noGrp="1"/>
          </p:cNvSpPr>
          <p:nvPr>
            <p:ph type="ftr" sz="quarter" idx="3"/>
          </p:nvPr>
        </p:nvSpPr>
        <p:spPr>
          <a:xfrm rot="16200000">
            <a:off x="9579656" y="3068368"/>
            <a:ext cx="5029200" cy="18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lumMod val="65000"/>
                  </a:srgbClr>
                </a:solidFill>
                <a:effectLst/>
                <a:uLnTx/>
                <a:uFillTx/>
                <a:latin typeface="Verdana"/>
                <a:ea typeface="+mn-ea"/>
                <a:cs typeface="+mn-cs"/>
              </a:rPr>
              <a:t>© 2020 itelligence                                                </a:t>
            </a:r>
            <a:r>
              <a:rPr kumimoji="0" lang="en-US" sz="700" b="0" i="0" u="none" strike="noStrike" kern="1200" cap="none" spc="0" normalizeH="0" baseline="0" noProof="0" dirty="0">
                <a:ln>
                  <a:noFill/>
                </a:ln>
                <a:solidFill>
                  <a:srgbClr val="D40030"/>
                </a:solidFill>
                <a:effectLst/>
                <a:uLnTx/>
                <a:uFillTx/>
                <a:latin typeface="Verdana"/>
                <a:ea typeface="+mn-ea"/>
                <a:cs typeface="+mn-cs"/>
              </a:rPr>
              <a:t>© Confidential</a:t>
            </a:r>
            <a:endParaRPr kumimoji="0" lang="en-US" sz="700" b="0" i="0" u="none" strike="noStrike" kern="1200" cap="none" spc="0" normalizeH="0" baseline="0" noProof="0" dirty="0">
              <a:ln>
                <a:noFill/>
              </a:ln>
              <a:solidFill>
                <a:srgbClr val="FFFFFF">
                  <a:lumMod val="65000"/>
                </a:srgbClr>
              </a:solidFill>
              <a:effectLst/>
              <a:uLnTx/>
              <a:uFillTx/>
              <a:latin typeface="Verdana"/>
              <a:ea typeface="+mn-ea"/>
              <a:cs typeface="+mn-cs"/>
            </a:endParaRP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000" y="1391457"/>
            <a:ext cx="1920744" cy="400156"/>
          </a:xfrm>
          <a:prstGeom prst="rect">
            <a:avLst/>
          </a:prstGeom>
        </p:spPr>
      </p:pic>
      <p:sp>
        <p:nvSpPr>
          <p:cNvPr id="29" name="Titel 2"/>
          <p:cNvSpPr txBox="1">
            <a:spLocks/>
          </p:cNvSpPr>
          <p:nvPr/>
        </p:nvSpPr>
        <p:spPr>
          <a:xfrm>
            <a:off x="267001" y="360000"/>
            <a:ext cx="11644254" cy="720000"/>
          </a:xfrm>
          <a:prstGeom prst="rect">
            <a:avLst/>
          </a:prstGeom>
        </p:spPr>
        <p:txBody>
          <a:bodyPr anchor="ctr"/>
          <a:lstStyle>
            <a:lvl1pPr marL="0" marR="0" indent="0" algn="l" defTabSz="914400" rtl="0" eaLnBrk="1" fontAlgn="auto" latinLnBrk="0" hangingPunct="1">
              <a:lnSpc>
                <a:spcPct val="90000"/>
              </a:lnSpc>
              <a:spcBef>
                <a:spcPct val="0"/>
              </a:spcBef>
              <a:spcAft>
                <a:spcPts val="0"/>
              </a:spcAft>
              <a:buClrTx/>
              <a:buSzTx/>
              <a:buFontTx/>
              <a:buNone/>
              <a:tabLst/>
              <a:defRPr sz="2400" kern="120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Verdana"/>
                <a:ea typeface="+mj-ea"/>
                <a:cs typeface="+mj-cs"/>
              </a:rPr>
              <a:t>Aligning Employee Compensation to Business Strategy</a:t>
            </a:r>
          </a:p>
        </p:txBody>
      </p:sp>
      <p:pic>
        <p:nvPicPr>
          <p:cNvPr id="5" name="470100150"/>
          <p:cNvPicPr>
            <a:picLocks noRot="1" noChangeAspect="1"/>
          </p:cNvPicPr>
          <p:nvPr>
            <a:videoFile r:link="rId1"/>
          </p:nvPr>
        </p:nvPicPr>
        <p:blipFill>
          <a:blip r:embed="rId6"/>
          <a:stretch>
            <a:fillRect/>
          </a:stretch>
        </p:blipFill>
        <p:spPr>
          <a:xfrm>
            <a:off x="296442" y="1985019"/>
            <a:ext cx="7669973" cy="4314360"/>
          </a:xfrm>
          <a:prstGeom prst="rect">
            <a:avLst/>
          </a:prstGeom>
        </p:spPr>
      </p:pic>
    </p:spTree>
    <p:extLst>
      <p:ext uri="{BB962C8B-B14F-4D97-AF65-F5344CB8AC3E}">
        <p14:creationId xmlns:p14="http://schemas.microsoft.com/office/powerpoint/2010/main" val="1697277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lue Gradient">
  <a:themeElements>
    <a:clrScheme name="NTT DATA Colors">
      <a:dk1>
        <a:srgbClr val="404040"/>
      </a:dk1>
      <a:lt1>
        <a:srgbClr val="FFFFFF"/>
      </a:lt1>
      <a:dk2>
        <a:srgbClr val="0080B1"/>
      </a:dk2>
      <a:lt2>
        <a:srgbClr val="0F1C50"/>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bg1">
              <a:lumMod val="50000"/>
            </a:schemeClr>
          </a:solidFill>
        </a:ln>
      </a:spPr>
      <a:bodyPr rtlCol="0" anchor="ctr"/>
      <a:lstStyle>
        <a:defPPr algn="ctr">
          <a:defRPr sz="1400" dirty="0" err="1" smtClean="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bg1">
              <a:lumMod val="50000"/>
            </a:schemeClr>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äsentation2" id="{689AC094-BB12-490B-8F02-D285BC6CC068}" vid="{3BA38C2D-9DA7-4B7E-B58E-FE2C83BF4671}"/>
    </a:ext>
  </a:extLst>
</a:theme>
</file>

<file path=ppt/theme/theme2.xml><?xml version="1.0" encoding="utf-8"?>
<a:theme xmlns:a="http://schemas.openxmlformats.org/drawingml/2006/main" name="Benutzerdefiniertes Design">
  <a:themeElements>
    <a:clrScheme name="itelligence colors 1">
      <a:dk1>
        <a:srgbClr val="000000"/>
      </a:dk1>
      <a:lt1>
        <a:srgbClr val="FFFFFF"/>
      </a:lt1>
      <a:dk2>
        <a:srgbClr val="86807B"/>
      </a:dk2>
      <a:lt2>
        <a:srgbClr val="FFFFFF"/>
      </a:lt2>
      <a:accent1>
        <a:srgbClr val="969696"/>
      </a:accent1>
      <a:accent2>
        <a:srgbClr val="C5C5C5"/>
      </a:accent2>
      <a:accent3>
        <a:srgbClr val="3D6899"/>
      </a:accent3>
      <a:accent4>
        <a:srgbClr val="40A391"/>
      </a:accent4>
      <a:accent5>
        <a:srgbClr val="F69549"/>
      </a:accent5>
      <a:accent6>
        <a:srgbClr val="D40030"/>
      </a:accent6>
      <a:hlink>
        <a:srgbClr val="002060"/>
      </a:hlink>
      <a:folHlink>
        <a:srgbClr val="7030A0"/>
      </a:folHlink>
    </a:clrScheme>
    <a:fontScheme name="itelligence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lstStyle>
        <a:defPPr marL="0" marR="0" indent="0" algn="l" defTabSz="914400" rtl="0" eaLnBrk="1" fontAlgn="auto" latinLnBrk="0" hangingPunct="1">
          <a:lnSpc>
            <a:spcPct val="100000"/>
          </a:lnSpc>
          <a:spcBef>
            <a:spcPts val="0"/>
          </a:spcBef>
          <a:spcAft>
            <a:spcPts val="0"/>
          </a:spcAft>
          <a:buClrTx/>
          <a:buSzTx/>
          <a:buFontTx/>
          <a:buNone/>
          <a:tabLst/>
          <a:defRPr kumimoji="0" sz="700" b="0" i="0" u="none" strike="noStrike" kern="1200" cap="none" spc="0" normalizeH="0" baseline="0" noProof="0" smtClean="0">
            <a:ln>
              <a:noFill/>
            </a:ln>
            <a:solidFill>
              <a:srgbClr val="FFFFFF">
                <a:lumMod val="65000"/>
              </a:srgbClr>
            </a:solidFill>
            <a:effectLst/>
            <a:uLnTx/>
            <a:uFillTx/>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Präsentation7" id="{804D9DBA-08F4-42E4-A242-84CE8FB496A2}" vid="{56257795-F5C1-4945-AF95-8B399164B98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D7370C2778FA429036143C472ED4A8" ma:contentTypeVersion="13" ma:contentTypeDescription="Create a new document." ma:contentTypeScope="" ma:versionID="37f1b8004ff10cf678d89ecba4f06125">
  <xsd:schema xmlns:xsd="http://www.w3.org/2001/XMLSchema" xmlns:xs="http://www.w3.org/2001/XMLSchema" xmlns:p="http://schemas.microsoft.com/office/2006/metadata/properties" xmlns:ns3="ae30de15-f1b1-4b69-84c8-cc31266ac222" xmlns:ns4="7ebbfeb9-e770-48e4-bfc2-76640d3279b4" targetNamespace="http://schemas.microsoft.com/office/2006/metadata/properties" ma:root="true" ma:fieldsID="aaade474ee66399828c67c12c6b983f6" ns3:_="" ns4:_="">
    <xsd:import namespace="ae30de15-f1b1-4b69-84c8-cc31266ac222"/>
    <xsd:import namespace="7ebbfeb9-e770-48e4-bfc2-76640d3279b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30de15-f1b1-4b69-84c8-cc31266ac22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bbfeb9-e770-48e4-bfc2-76640d3279b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9C0651-1EFE-4E45-AFEA-48694F0E21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30de15-f1b1-4b69-84c8-cc31266ac222"/>
    <ds:schemaRef ds:uri="7ebbfeb9-e770-48e4-bfc2-76640d3279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11C92A-C8EA-4208-AAE6-D98D5FB0A2BC}">
  <ds:schemaRefs>
    <ds:schemaRef ds:uri="http://schemas.microsoft.com/sharepoint/v3/contenttype/forms"/>
  </ds:schemaRefs>
</ds:datastoreItem>
</file>

<file path=customXml/itemProps3.xml><?xml version="1.0" encoding="utf-8"?>
<ds:datastoreItem xmlns:ds="http://schemas.openxmlformats.org/officeDocument/2006/customXml" ds:itemID="{A0A1DC34-DCD3-425A-AD60-9649F069DC22}">
  <ds:schemaRefs>
    <ds:schemaRef ds:uri="http://purl.org/dc/terms/"/>
    <ds:schemaRef ds:uri="http://www.w3.org/XML/1998/namespace"/>
    <ds:schemaRef ds:uri="http://schemas.microsoft.com/office/2006/metadata/properties"/>
    <ds:schemaRef ds:uri="http://purl.org/dc/elements/1.1/"/>
    <ds:schemaRef ds:uri="7ebbfeb9-e770-48e4-bfc2-76640d3279b4"/>
    <ds:schemaRef ds:uri="http://schemas.microsoft.com/office/infopath/2007/PartnerControls"/>
    <ds:schemaRef ds:uri="http://schemas.microsoft.com/office/2006/documentManagement/types"/>
    <ds:schemaRef ds:uri="http://schemas.openxmlformats.org/package/2006/metadata/core-properties"/>
    <ds:schemaRef ds:uri="ae30de15-f1b1-4b69-84c8-cc31266ac222"/>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63</TotalTime>
  <Words>340</Words>
  <Application>Microsoft Office PowerPoint</Application>
  <PresentationFormat>Widescreen</PresentationFormat>
  <Paragraphs>63</Paragraphs>
  <Slides>3</Slides>
  <Notes>3</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vt:i4>
      </vt:variant>
    </vt:vector>
  </HeadingPairs>
  <TitlesOfParts>
    <vt:vector size="9" baseType="lpstr">
      <vt:lpstr>Arial</vt:lpstr>
      <vt:lpstr>Calibri</vt:lpstr>
      <vt:lpstr>Verdana</vt:lpstr>
      <vt:lpstr>Wingdings</vt:lpstr>
      <vt:lpstr>Blue Gradient</vt:lpstr>
      <vt:lpstr>Benutzerdefiniertes Design</vt:lpstr>
      <vt:lpstr>Aligning Talent &amp; Reward to Business Strategy</vt:lpstr>
      <vt:lpstr>Mercury Engineering</vt:lpstr>
      <vt:lpstr>PowerPoint Presentation</vt:lpstr>
    </vt:vector>
  </TitlesOfParts>
  <Company>Itelligence Business Solutions UK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Aligning Employee Compensation to Business Strategy</dc:title>
  <dc:creator>Adams, Carl</dc:creator>
  <cp:lastModifiedBy>Carl Adams</cp:lastModifiedBy>
  <cp:revision>9</cp:revision>
  <dcterms:created xsi:type="dcterms:W3CDTF">2021-07-09T07:58:45Z</dcterms:created>
  <dcterms:modified xsi:type="dcterms:W3CDTF">2022-04-04T06:53:46Z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0x01010028D7370C2778FA429036143C472ED4A8</vt:lpwstr>
  </property>
</Properties>
</file>